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19"/>
  </p:notesMasterIdLst>
  <p:sldIdLst>
    <p:sldId id="256" r:id="rId2"/>
    <p:sldId id="321" r:id="rId3"/>
    <p:sldId id="320" r:id="rId4"/>
    <p:sldId id="322" r:id="rId5"/>
    <p:sldId id="323" r:id="rId6"/>
    <p:sldId id="324" r:id="rId7"/>
    <p:sldId id="325" r:id="rId8"/>
    <p:sldId id="326" r:id="rId9"/>
    <p:sldId id="327" r:id="rId10"/>
    <p:sldId id="328" r:id="rId11"/>
    <p:sldId id="329" r:id="rId12"/>
    <p:sldId id="330" r:id="rId13"/>
    <p:sldId id="331" r:id="rId14"/>
    <p:sldId id="332" r:id="rId15"/>
    <p:sldId id="334" r:id="rId16"/>
    <p:sldId id="335"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2960"/>
    <a:srgbClr val="05F6DB"/>
    <a:srgbClr val="4A76C6"/>
    <a:srgbClr val="105EDE"/>
    <a:srgbClr val="04CCB4"/>
    <a:srgbClr val="2F5597"/>
    <a:srgbClr val="093781"/>
    <a:srgbClr val="4C87C0"/>
    <a:srgbClr val="6A8ED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66"/>
    <p:restoredTop sz="94784"/>
  </p:normalViewPr>
  <p:slideViewPr>
    <p:cSldViewPr snapToGrid="0">
      <p:cViewPr varScale="1">
        <p:scale>
          <a:sx n="125" d="100"/>
          <a:sy n="125" d="100"/>
        </p:scale>
        <p:origin x="176"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F917E-C3F9-4404-B241-A8A8945041AD}" type="datetimeFigureOut">
              <a:rPr lang="en-US" smtClean="0"/>
              <a:t>9/14/21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8B0AA-2D15-4A19-A856-89A8F99CE15D}" type="slidenum">
              <a:rPr lang="en-US" smtClean="0"/>
              <a:t>‹#›</a:t>
            </a:fld>
            <a:endParaRPr lang="en-US"/>
          </a:p>
        </p:txBody>
      </p:sp>
    </p:spTree>
    <p:extLst>
      <p:ext uri="{BB962C8B-B14F-4D97-AF65-F5344CB8AC3E}">
        <p14:creationId xmlns:p14="http://schemas.microsoft.com/office/powerpoint/2010/main" val="2083937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E18B0AA-2D15-4A19-A856-89A8F99CE15D}" type="slidenum">
              <a:rPr lang="en-US" smtClean="0"/>
              <a:t>3</a:t>
            </a:fld>
            <a:endParaRPr lang="en-US"/>
          </a:p>
        </p:txBody>
      </p:sp>
    </p:spTree>
    <p:extLst>
      <p:ext uri="{BB962C8B-B14F-4D97-AF65-F5344CB8AC3E}">
        <p14:creationId xmlns:p14="http://schemas.microsoft.com/office/powerpoint/2010/main" val="122169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18B0AA-2D15-4A19-A856-89A8F99CE15D}" type="slidenum">
              <a:rPr lang="en-US" smtClean="0"/>
              <a:t>4</a:t>
            </a:fld>
            <a:endParaRPr lang="en-US"/>
          </a:p>
        </p:txBody>
      </p:sp>
    </p:spTree>
    <p:extLst>
      <p:ext uri="{BB962C8B-B14F-4D97-AF65-F5344CB8AC3E}">
        <p14:creationId xmlns:p14="http://schemas.microsoft.com/office/powerpoint/2010/main" val="108917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18B0AA-2D15-4A19-A856-89A8F99CE15D}" type="slidenum">
              <a:rPr lang="en-US" smtClean="0"/>
              <a:t>13</a:t>
            </a:fld>
            <a:endParaRPr lang="en-US"/>
          </a:p>
        </p:txBody>
      </p:sp>
    </p:spTree>
    <p:extLst>
      <p:ext uri="{BB962C8B-B14F-4D97-AF65-F5344CB8AC3E}">
        <p14:creationId xmlns:p14="http://schemas.microsoft.com/office/powerpoint/2010/main" val="10975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35A9-503C-054F-BDED-B131843255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07AC0A-D881-264E-859F-359625392A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C8DCDD-145D-E74D-AEB3-BF98890DCBBC}"/>
              </a:ext>
            </a:extLst>
          </p:cNvPr>
          <p:cNvSpPr>
            <a:spLocks noGrp="1"/>
          </p:cNvSpPr>
          <p:nvPr>
            <p:ph type="dt" sz="half" idx="10"/>
          </p:nvPr>
        </p:nvSpPr>
        <p:spPr/>
        <p:txBody>
          <a:bodyPr/>
          <a:lstStyle/>
          <a:p>
            <a:fld id="{714212DD-1445-48F8-976A-CC45D22DEF0D}" type="datetimeFigureOut">
              <a:rPr lang="en-US" smtClean="0"/>
              <a:t>9/14/21</a:t>
            </a:fld>
            <a:endParaRPr lang="en-US"/>
          </a:p>
        </p:txBody>
      </p:sp>
      <p:sp>
        <p:nvSpPr>
          <p:cNvPr id="5" name="Footer Placeholder 4">
            <a:extLst>
              <a:ext uri="{FF2B5EF4-FFF2-40B4-BE49-F238E27FC236}">
                <a16:creationId xmlns:a16="http://schemas.microsoft.com/office/drawing/2014/main" id="{A02221D2-AB6C-9E45-A19D-72F43790D2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0253CA-5A0E-EA41-B436-5D4BB4AA5004}"/>
              </a:ext>
            </a:extLst>
          </p:cNvPr>
          <p:cNvSpPr>
            <a:spLocks noGrp="1"/>
          </p:cNvSpPr>
          <p:nvPr>
            <p:ph type="sldNum" sz="quarter" idx="12"/>
          </p:nvPr>
        </p:nvSpPr>
        <p:spPr/>
        <p:txBody>
          <a:bodyPr/>
          <a:lstStyle/>
          <a:p>
            <a:fld id="{0F897F4F-AB08-4F02-9256-EE62E9DCD36B}" type="slidenum">
              <a:rPr lang="en-US" smtClean="0"/>
              <a:t>‹#›</a:t>
            </a:fld>
            <a:endParaRPr lang="en-US"/>
          </a:p>
        </p:txBody>
      </p:sp>
    </p:spTree>
    <p:extLst>
      <p:ext uri="{BB962C8B-B14F-4D97-AF65-F5344CB8AC3E}">
        <p14:creationId xmlns:p14="http://schemas.microsoft.com/office/powerpoint/2010/main" val="233888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EBE-CB08-D247-BB18-7699147C75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F3BC5C-EF23-F642-ABA3-4751AD4723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B95D2-363F-7B47-90B5-4CD4867D88B8}"/>
              </a:ext>
            </a:extLst>
          </p:cNvPr>
          <p:cNvSpPr>
            <a:spLocks noGrp="1"/>
          </p:cNvSpPr>
          <p:nvPr>
            <p:ph type="dt" sz="half" idx="10"/>
          </p:nvPr>
        </p:nvSpPr>
        <p:spPr/>
        <p:txBody>
          <a:bodyPr/>
          <a:lstStyle/>
          <a:p>
            <a:fld id="{714212DD-1445-48F8-976A-CC45D22DEF0D}" type="datetimeFigureOut">
              <a:rPr lang="en-US" smtClean="0"/>
              <a:t>9/14/21</a:t>
            </a:fld>
            <a:endParaRPr lang="en-US"/>
          </a:p>
        </p:txBody>
      </p:sp>
      <p:sp>
        <p:nvSpPr>
          <p:cNvPr id="5" name="Footer Placeholder 4">
            <a:extLst>
              <a:ext uri="{FF2B5EF4-FFF2-40B4-BE49-F238E27FC236}">
                <a16:creationId xmlns:a16="http://schemas.microsoft.com/office/drawing/2014/main" id="{DC7AF368-63CA-004E-949F-26BF15E15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99B19-36EB-014A-8CB4-15B547CB9E28}"/>
              </a:ext>
            </a:extLst>
          </p:cNvPr>
          <p:cNvSpPr>
            <a:spLocks noGrp="1"/>
          </p:cNvSpPr>
          <p:nvPr>
            <p:ph type="sldNum" sz="quarter" idx="12"/>
          </p:nvPr>
        </p:nvSpPr>
        <p:spPr/>
        <p:txBody>
          <a:bodyPr/>
          <a:lstStyle/>
          <a:p>
            <a:fld id="{0F897F4F-AB08-4F02-9256-EE62E9DCD36B}" type="slidenum">
              <a:rPr lang="en-US" smtClean="0"/>
              <a:t>‹#›</a:t>
            </a:fld>
            <a:endParaRPr lang="en-US"/>
          </a:p>
        </p:txBody>
      </p:sp>
    </p:spTree>
    <p:extLst>
      <p:ext uri="{BB962C8B-B14F-4D97-AF65-F5344CB8AC3E}">
        <p14:creationId xmlns:p14="http://schemas.microsoft.com/office/powerpoint/2010/main" val="778258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A7F1EE-0F9D-F74F-A359-1ED687DC39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1787F9-BDF8-1C4C-966E-BB56A9759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9F095-10DF-C344-B286-00FC6D508A0C}"/>
              </a:ext>
            </a:extLst>
          </p:cNvPr>
          <p:cNvSpPr>
            <a:spLocks noGrp="1"/>
          </p:cNvSpPr>
          <p:nvPr>
            <p:ph type="dt" sz="half" idx="10"/>
          </p:nvPr>
        </p:nvSpPr>
        <p:spPr/>
        <p:txBody>
          <a:bodyPr/>
          <a:lstStyle/>
          <a:p>
            <a:fld id="{714212DD-1445-48F8-976A-CC45D22DEF0D}" type="datetimeFigureOut">
              <a:rPr lang="en-US" smtClean="0"/>
              <a:t>9/14/21</a:t>
            </a:fld>
            <a:endParaRPr lang="en-US"/>
          </a:p>
        </p:txBody>
      </p:sp>
      <p:sp>
        <p:nvSpPr>
          <p:cNvPr id="5" name="Footer Placeholder 4">
            <a:extLst>
              <a:ext uri="{FF2B5EF4-FFF2-40B4-BE49-F238E27FC236}">
                <a16:creationId xmlns:a16="http://schemas.microsoft.com/office/drawing/2014/main" id="{C9A1A8B1-3909-604F-9659-7B671F271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EDD61-1319-7441-920C-30ED25FACA68}"/>
              </a:ext>
            </a:extLst>
          </p:cNvPr>
          <p:cNvSpPr>
            <a:spLocks noGrp="1"/>
          </p:cNvSpPr>
          <p:nvPr>
            <p:ph type="sldNum" sz="quarter" idx="12"/>
          </p:nvPr>
        </p:nvSpPr>
        <p:spPr/>
        <p:txBody>
          <a:bodyPr/>
          <a:lstStyle/>
          <a:p>
            <a:fld id="{0F897F4F-AB08-4F02-9256-EE62E9DCD36B}" type="slidenum">
              <a:rPr lang="en-US" smtClean="0"/>
              <a:t>‹#›</a:t>
            </a:fld>
            <a:endParaRPr lang="en-US"/>
          </a:p>
        </p:txBody>
      </p:sp>
    </p:spTree>
    <p:extLst>
      <p:ext uri="{BB962C8B-B14F-4D97-AF65-F5344CB8AC3E}">
        <p14:creationId xmlns:p14="http://schemas.microsoft.com/office/powerpoint/2010/main" val="2471187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02723-2964-A444-89BD-A363D849D2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09E3DD-02D6-0C46-B075-298D21E6E9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7BB35-A857-C94A-AD40-0533525896FA}"/>
              </a:ext>
            </a:extLst>
          </p:cNvPr>
          <p:cNvSpPr>
            <a:spLocks noGrp="1"/>
          </p:cNvSpPr>
          <p:nvPr>
            <p:ph type="dt" sz="half" idx="10"/>
          </p:nvPr>
        </p:nvSpPr>
        <p:spPr/>
        <p:txBody>
          <a:bodyPr/>
          <a:lstStyle/>
          <a:p>
            <a:fld id="{714212DD-1445-48F8-976A-CC45D22DEF0D}" type="datetimeFigureOut">
              <a:rPr lang="en-US" smtClean="0"/>
              <a:t>9/14/21</a:t>
            </a:fld>
            <a:endParaRPr lang="en-US"/>
          </a:p>
        </p:txBody>
      </p:sp>
      <p:sp>
        <p:nvSpPr>
          <p:cNvPr id="5" name="Footer Placeholder 4">
            <a:extLst>
              <a:ext uri="{FF2B5EF4-FFF2-40B4-BE49-F238E27FC236}">
                <a16:creationId xmlns:a16="http://schemas.microsoft.com/office/drawing/2014/main" id="{386658EB-2CDB-C24D-B632-F26085D09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7E46E5-5968-8E48-B572-446DDD2AACD0}"/>
              </a:ext>
            </a:extLst>
          </p:cNvPr>
          <p:cNvSpPr>
            <a:spLocks noGrp="1"/>
          </p:cNvSpPr>
          <p:nvPr>
            <p:ph type="sldNum" sz="quarter" idx="12"/>
          </p:nvPr>
        </p:nvSpPr>
        <p:spPr/>
        <p:txBody>
          <a:bodyPr/>
          <a:lstStyle/>
          <a:p>
            <a:fld id="{0F897F4F-AB08-4F02-9256-EE62E9DCD36B}" type="slidenum">
              <a:rPr lang="en-US" smtClean="0"/>
              <a:t>‹#›</a:t>
            </a:fld>
            <a:endParaRPr lang="en-US"/>
          </a:p>
        </p:txBody>
      </p:sp>
    </p:spTree>
    <p:extLst>
      <p:ext uri="{BB962C8B-B14F-4D97-AF65-F5344CB8AC3E}">
        <p14:creationId xmlns:p14="http://schemas.microsoft.com/office/powerpoint/2010/main" val="3460493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2425F-A6BC-EF4D-A20F-74C63BA3C9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33C587-AADB-D641-887D-7E2E004BD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1D5368-924D-2743-A383-D698B1D3343C}"/>
              </a:ext>
            </a:extLst>
          </p:cNvPr>
          <p:cNvSpPr>
            <a:spLocks noGrp="1"/>
          </p:cNvSpPr>
          <p:nvPr>
            <p:ph type="dt" sz="half" idx="10"/>
          </p:nvPr>
        </p:nvSpPr>
        <p:spPr/>
        <p:txBody>
          <a:bodyPr/>
          <a:lstStyle/>
          <a:p>
            <a:fld id="{714212DD-1445-48F8-976A-CC45D22DEF0D}" type="datetimeFigureOut">
              <a:rPr lang="en-US" smtClean="0"/>
              <a:t>9/14/21</a:t>
            </a:fld>
            <a:endParaRPr lang="en-US"/>
          </a:p>
        </p:txBody>
      </p:sp>
      <p:sp>
        <p:nvSpPr>
          <p:cNvPr id="5" name="Footer Placeholder 4">
            <a:extLst>
              <a:ext uri="{FF2B5EF4-FFF2-40B4-BE49-F238E27FC236}">
                <a16:creationId xmlns:a16="http://schemas.microsoft.com/office/drawing/2014/main" id="{9BC717E1-3E53-0D40-87B6-D020BB542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604BF-DE9F-A244-951B-602CC3BBEB32}"/>
              </a:ext>
            </a:extLst>
          </p:cNvPr>
          <p:cNvSpPr>
            <a:spLocks noGrp="1"/>
          </p:cNvSpPr>
          <p:nvPr>
            <p:ph type="sldNum" sz="quarter" idx="12"/>
          </p:nvPr>
        </p:nvSpPr>
        <p:spPr/>
        <p:txBody>
          <a:bodyPr/>
          <a:lstStyle/>
          <a:p>
            <a:fld id="{0F897F4F-AB08-4F02-9256-EE62E9DCD36B}" type="slidenum">
              <a:rPr lang="en-US" smtClean="0"/>
              <a:t>‹#›</a:t>
            </a:fld>
            <a:endParaRPr lang="en-US"/>
          </a:p>
        </p:txBody>
      </p:sp>
    </p:spTree>
    <p:extLst>
      <p:ext uri="{BB962C8B-B14F-4D97-AF65-F5344CB8AC3E}">
        <p14:creationId xmlns:p14="http://schemas.microsoft.com/office/powerpoint/2010/main" val="225184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1E43-6F75-A54A-BF0E-F03BB420C7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559A43-5593-A844-8EE2-61975A38C2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7FC82-001B-E14F-9B6C-324DE77BE4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1F16A3-97D3-8249-A782-2755B2952A7E}"/>
              </a:ext>
            </a:extLst>
          </p:cNvPr>
          <p:cNvSpPr>
            <a:spLocks noGrp="1"/>
          </p:cNvSpPr>
          <p:nvPr>
            <p:ph type="dt" sz="half" idx="10"/>
          </p:nvPr>
        </p:nvSpPr>
        <p:spPr/>
        <p:txBody>
          <a:bodyPr/>
          <a:lstStyle/>
          <a:p>
            <a:fld id="{714212DD-1445-48F8-976A-CC45D22DEF0D}" type="datetimeFigureOut">
              <a:rPr lang="en-US" smtClean="0"/>
              <a:t>9/14/21</a:t>
            </a:fld>
            <a:endParaRPr lang="en-US"/>
          </a:p>
        </p:txBody>
      </p:sp>
      <p:sp>
        <p:nvSpPr>
          <p:cNvPr id="6" name="Footer Placeholder 5">
            <a:extLst>
              <a:ext uri="{FF2B5EF4-FFF2-40B4-BE49-F238E27FC236}">
                <a16:creationId xmlns:a16="http://schemas.microsoft.com/office/drawing/2014/main" id="{2022FE61-E2AE-6D45-8C76-FD01A3DD8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68B160-1AF0-414E-BF2B-003EE5AEF4D3}"/>
              </a:ext>
            </a:extLst>
          </p:cNvPr>
          <p:cNvSpPr>
            <a:spLocks noGrp="1"/>
          </p:cNvSpPr>
          <p:nvPr>
            <p:ph type="sldNum" sz="quarter" idx="12"/>
          </p:nvPr>
        </p:nvSpPr>
        <p:spPr/>
        <p:txBody>
          <a:bodyPr/>
          <a:lstStyle/>
          <a:p>
            <a:fld id="{0F897F4F-AB08-4F02-9256-EE62E9DCD36B}" type="slidenum">
              <a:rPr lang="en-US" smtClean="0"/>
              <a:t>‹#›</a:t>
            </a:fld>
            <a:endParaRPr lang="en-US"/>
          </a:p>
        </p:txBody>
      </p:sp>
    </p:spTree>
    <p:extLst>
      <p:ext uri="{BB962C8B-B14F-4D97-AF65-F5344CB8AC3E}">
        <p14:creationId xmlns:p14="http://schemas.microsoft.com/office/powerpoint/2010/main" val="294591077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F1D0-3DB0-9246-BEBC-678EBBCF56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96B7A3-25D4-2C4F-8882-E354089F0A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3426E6-B410-0D48-87B9-A2A81222D2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E484D5-E947-7B4E-BCA5-065FAC07A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621164-1E7D-4148-A3B7-4A7F7160CA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11F3ED-2264-5B4E-96D8-9A34C9EA42E4}"/>
              </a:ext>
            </a:extLst>
          </p:cNvPr>
          <p:cNvSpPr>
            <a:spLocks noGrp="1"/>
          </p:cNvSpPr>
          <p:nvPr>
            <p:ph type="dt" sz="half" idx="10"/>
          </p:nvPr>
        </p:nvSpPr>
        <p:spPr/>
        <p:txBody>
          <a:bodyPr/>
          <a:lstStyle/>
          <a:p>
            <a:fld id="{714212DD-1445-48F8-976A-CC45D22DEF0D}" type="datetimeFigureOut">
              <a:rPr lang="en-US" smtClean="0"/>
              <a:t>9/14/21</a:t>
            </a:fld>
            <a:endParaRPr lang="en-US"/>
          </a:p>
        </p:txBody>
      </p:sp>
      <p:sp>
        <p:nvSpPr>
          <p:cNvPr id="8" name="Footer Placeholder 7">
            <a:extLst>
              <a:ext uri="{FF2B5EF4-FFF2-40B4-BE49-F238E27FC236}">
                <a16:creationId xmlns:a16="http://schemas.microsoft.com/office/drawing/2014/main" id="{E30BC9E1-8D2B-1446-9843-DE7FB6DA85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E59729-B48C-0141-96C1-79A0456F0AA3}"/>
              </a:ext>
            </a:extLst>
          </p:cNvPr>
          <p:cNvSpPr>
            <a:spLocks noGrp="1"/>
          </p:cNvSpPr>
          <p:nvPr>
            <p:ph type="sldNum" sz="quarter" idx="12"/>
          </p:nvPr>
        </p:nvSpPr>
        <p:spPr/>
        <p:txBody>
          <a:bodyPr/>
          <a:lstStyle/>
          <a:p>
            <a:fld id="{0F897F4F-AB08-4F02-9256-EE62E9DCD36B}" type="slidenum">
              <a:rPr lang="en-US" smtClean="0"/>
              <a:t>‹#›</a:t>
            </a:fld>
            <a:endParaRPr lang="en-US"/>
          </a:p>
        </p:txBody>
      </p:sp>
    </p:spTree>
    <p:extLst>
      <p:ext uri="{BB962C8B-B14F-4D97-AF65-F5344CB8AC3E}">
        <p14:creationId xmlns:p14="http://schemas.microsoft.com/office/powerpoint/2010/main" val="83828844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4EAD-57E9-2140-B72A-103B4E8B23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8BCFE1-6634-C948-9923-7B9CC6914C20}"/>
              </a:ext>
            </a:extLst>
          </p:cNvPr>
          <p:cNvSpPr>
            <a:spLocks noGrp="1"/>
          </p:cNvSpPr>
          <p:nvPr>
            <p:ph type="dt" sz="half" idx="10"/>
          </p:nvPr>
        </p:nvSpPr>
        <p:spPr/>
        <p:txBody>
          <a:bodyPr/>
          <a:lstStyle/>
          <a:p>
            <a:fld id="{714212DD-1445-48F8-976A-CC45D22DEF0D}" type="datetimeFigureOut">
              <a:rPr lang="en-US" smtClean="0"/>
              <a:t>9/14/21</a:t>
            </a:fld>
            <a:endParaRPr lang="en-US"/>
          </a:p>
        </p:txBody>
      </p:sp>
      <p:sp>
        <p:nvSpPr>
          <p:cNvPr id="4" name="Footer Placeholder 3">
            <a:extLst>
              <a:ext uri="{FF2B5EF4-FFF2-40B4-BE49-F238E27FC236}">
                <a16:creationId xmlns:a16="http://schemas.microsoft.com/office/drawing/2014/main" id="{AE958298-A589-3045-861C-D02CBB1E6C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95AF3C-7C4E-FD40-8A0A-0144E3E5D45F}"/>
              </a:ext>
            </a:extLst>
          </p:cNvPr>
          <p:cNvSpPr>
            <a:spLocks noGrp="1"/>
          </p:cNvSpPr>
          <p:nvPr>
            <p:ph type="sldNum" sz="quarter" idx="12"/>
          </p:nvPr>
        </p:nvSpPr>
        <p:spPr/>
        <p:txBody>
          <a:bodyPr/>
          <a:lstStyle/>
          <a:p>
            <a:fld id="{0F897F4F-AB08-4F02-9256-EE62E9DCD36B}" type="slidenum">
              <a:rPr lang="en-US" smtClean="0"/>
              <a:t>‹#›</a:t>
            </a:fld>
            <a:endParaRPr lang="en-US"/>
          </a:p>
        </p:txBody>
      </p:sp>
    </p:spTree>
    <p:extLst>
      <p:ext uri="{BB962C8B-B14F-4D97-AF65-F5344CB8AC3E}">
        <p14:creationId xmlns:p14="http://schemas.microsoft.com/office/powerpoint/2010/main" val="291231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1EF6A0-76E6-9A42-94DB-6AA394F10BB5}"/>
              </a:ext>
            </a:extLst>
          </p:cNvPr>
          <p:cNvSpPr>
            <a:spLocks noGrp="1"/>
          </p:cNvSpPr>
          <p:nvPr>
            <p:ph type="dt" sz="half" idx="10"/>
          </p:nvPr>
        </p:nvSpPr>
        <p:spPr/>
        <p:txBody>
          <a:bodyPr/>
          <a:lstStyle/>
          <a:p>
            <a:fld id="{714212DD-1445-48F8-976A-CC45D22DEF0D}" type="datetimeFigureOut">
              <a:rPr lang="en-US" smtClean="0"/>
              <a:t>9/14/21</a:t>
            </a:fld>
            <a:endParaRPr lang="en-US"/>
          </a:p>
        </p:txBody>
      </p:sp>
      <p:sp>
        <p:nvSpPr>
          <p:cNvPr id="3" name="Footer Placeholder 2">
            <a:extLst>
              <a:ext uri="{FF2B5EF4-FFF2-40B4-BE49-F238E27FC236}">
                <a16:creationId xmlns:a16="http://schemas.microsoft.com/office/drawing/2014/main" id="{782FCE04-8C66-4F4A-B9D5-18265B6D46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5AE5D8-E191-CC4A-9887-7201BA9C7D01}"/>
              </a:ext>
            </a:extLst>
          </p:cNvPr>
          <p:cNvSpPr>
            <a:spLocks noGrp="1"/>
          </p:cNvSpPr>
          <p:nvPr>
            <p:ph type="sldNum" sz="quarter" idx="12"/>
          </p:nvPr>
        </p:nvSpPr>
        <p:spPr/>
        <p:txBody>
          <a:bodyPr/>
          <a:lstStyle/>
          <a:p>
            <a:fld id="{0F897F4F-AB08-4F02-9256-EE62E9DCD36B}" type="slidenum">
              <a:rPr lang="en-US" smtClean="0"/>
              <a:t>‹#›</a:t>
            </a:fld>
            <a:endParaRPr lang="en-US"/>
          </a:p>
        </p:txBody>
      </p:sp>
    </p:spTree>
    <p:extLst>
      <p:ext uri="{BB962C8B-B14F-4D97-AF65-F5344CB8AC3E}">
        <p14:creationId xmlns:p14="http://schemas.microsoft.com/office/powerpoint/2010/main" val="1937855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201B-36E3-A14A-96BC-93CA92366C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87FA06-7951-6442-B43E-820586A4F5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CE96C6-AC5C-0C43-A0DA-E6341B6C73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50A27-95C0-194C-976C-F629C5B5B888}"/>
              </a:ext>
            </a:extLst>
          </p:cNvPr>
          <p:cNvSpPr>
            <a:spLocks noGrp="1"/>
          </p:cNvSpPr>
          <p:nvPr>
            <p:ph type="dt" sz="half" idx="10"/>
          </p:nvPr>
        </p:nvSpPr>
        <p:spPr/>
        <p:txBody>
          <a:bodyPr/>
          <a:lstStyle/>
          <a:p>
            <a:fld id="{714212DD-1445-48F8-976A-CC45D22DEF0D}" type="datetimeFigureOut">
              <a:rPr lang="en-US" smtClean="0"/>
              <a:t>9/14/21</a:t>
            </a:fld>
            <a:endParaRPr lang="en-US"/>
          </a:p>
        </p:txBody>
      </p:sp>
      <p:sp>
        <p:nvSpPr>
          <p:cNvPr id="6" name="Footer Placeholder 5">
            <a:extLst>
              <a:ext uri="{FF2B5EF4-FFF2-40B4-BE49-F238E27FC236}">
                <a16:creationId xmlns:a16="http://schemas.microsoft.com/office/drawing/2014/main" id="{1DABCAC0-FC84-1C4B-8603-D42E40A8A9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E55A3C-69C3-474D-A593-2917051793AB}"/>
              </a:ext>
            </a:extLst>
          </p:cNvPr>
          <p:cNvSpPr>
            <a:spLocks noGrp="1"/>
          </p:cNvSpPr>
          <p:nvPr>
            <p:ph type="sldNum" sz="quarter" idx="12"/>
          </p:nvPr>
        </p:nvSpPr>
        <p:spPr/>
        <p:txBody>
          <a:bodyPr/>
          <a:lstStyle/>
          <a:p>
            <a:fld id="{0F897F4F-AB08-4F02-9256-EE62E9DCD36B}" type="slidenum">
              <a:rPr lang="en-US" smtClean="0"/>
              <a:t>‹#›</a:t>
            </a:fld>
            <a:endParaRPr lang="en-US"/>
          </a:p>
        </p:txBody>
      </p:sp>
    </p:spTree>
    <p:extLst>
      <p:ext uri="{BB962C8B-B14F-4D97-AF65-F5344CB8AC3E}">
        <p14:creationId xmlns:p14="http://schemas.microsoft.com/office/powerpoint/2010/main" val="4680120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1AB9-7A63-DF4B-BE5B-9CF17C873A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BE2663-4DFB-4746-8236-6720E91FE7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7151A9-1FF5-D34F-A349-8F4A98E2CC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841C28-43B8-8C4F-9661-620191660A93}"/>
              </a:ext>
            </a:extLst>
          </p:cNvPr>
          <p:cNvSpPr>
            <a:spLocks noGrp="1"/>
          </p:cNvSpPr>
          <p:nvPr>
            <p:ph type="dt" sz="half" idx="10"/>
          </p:nvPr>
        </p:nvSpPr>
        <p:spPr/>
        <p:txBody>
          <a:bodyPr/>
          <a:lstStyle/>
          <a:p>
            <a:fld id="{714212DD-1445-48F8-976A-CC45D22DEF0D}" type="datetimeFigureOut">
              <a:rPr lang="en-US" smtClean="0"/>
              <a:t>9/14/21</a:t>
            </a:fld>
            <a:endParaRPr lang="en-US"/>
          </a:p>
        </p:txBody>
      </p:sp>
      <p:sp>
        <p:nvSpPr>
          <p:cNvPr id="6" name="Footer Placeholder 5">
            <a:extLst>
              <a:ext uri="{FF2B5EF4-FFF2-40B4-BE49-F238E27FC236}">
                <a16:creationId xmlns:a16="http://schemas.microsoft.com/office/drawing/2014/main" id="{F1011DF2-D1CD-6A45-874D-B3A9FAAE54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3D3100-5F91-5D4A-9477-34D468B4CCE4}"/>
              </a:ext>
            </a:extLst>
          </p:cNvPr>
          <p:cNvSpPr>
            <a:spLocks noGrp="1"/>
          </p:cNvSpPr>
          <p:nvPr>
            <p:ph type="sldNum" sz="quarter" idx="12"/>
          </p:nvPr>
        </p:nvSpPr>
        <p:spPr/>
        <p:txBody>
          <a:bodyPr/>
          <a:lstStyle/>
          <a:p>
            <a:fld id="{0F897F4F-AB08-4F02-9256-EE62E9DCD36B}" type="slidenum">
              <a:rPr lang="en-US" smtClean="0"/>
              <a:t>‹#›</a:t>
            </a:fld>
            <a:endParaRPr lang="en-US"/>
          </a:p>
        </p:txBody>
      </p:sp>
    </p:spTree>
    <p:extLst>
      <p:ext uri="{BB962C8B-B14F-4D97-AF65-F5344CB8AC3E}">
        <p14:creationId xmlns:p14="http://schemas.microsoft.com/office/powerpoint/2010/main" val="303415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D0A482-56CC-474D-86C6-49D6F8CCF1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86F9B0-7F39-5845-AAE2-E0D6A9FB54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17614-510E-7048-981B-097B2BA478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4212DD-1445-48F8-976A-CC45D22DEF0D}" type="datetimeFigureOut">
              <a:rPr lang="en-US" smtClean="0"/>
              <a:t>9/14/21</a:t>
            </a:fld>
            <a:endParaRPr lang="en-US"/>
          </a:p>
        </p:txBody>
      </p:sp>
      <p:sp>
        <p:nvSpPr>
          <p:cNvPr id="5" name="Footer Placeholder 4">
            <a:extLst>
              <a:ext uri="{FF2B5EF4-FFF2-40B4-BE49-F238E27FC236}">
                <a16:creationId xmlns:a16="http://schemas.microsoft.com/office/drawing/2014/main" id="{3CC2E061-A370-574B-8E3E-78FEB0C6C2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4109DF-DAF7-394B-B675-D2A5037F4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897F4F-AB08-4F02-9256-EE62E9DCD36B}" type="slidenum">
              <a:rPr lang="en-US" smtClean="0"/>
              <a:t>‹#›</a:t>
            </a:fld>
            <a:endParaRPr lang="en-US"/>
          </a:p>
        </p:txBody>
      </p:sp>
    </p:spTree>
    <p:extLst>
      <p:ext uri="{BB962C8B-B14F-4D97-AF65-F5344CB8AC3E}">
        <p14:creationId xmlns:p14="http://schemas.microsoft.com/office/powerpoint/2010/main" val="12612410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603612" cy="7089532"/>
          </a:xfrm>
          <a:prstGeom prst="rect">
            <a:avLst/>
          </a:prstGeom>
        </p:spPr>
      </p:pic>
      <p:sp>
        <p:nvSpPr>
          <p:cNvPr id="2" name="Title 1"/>
          <p:cNvSpPr>
            <a:spLocks noGrp="1"/>
          </p:cNvSpPr>
          <p:nvPr>
            <p:ph type="ctrTitle"/>
          </p:nvPr>
        </p:nvSpPr>
        <p:spPr>
          <a:xfrm>
            <a:off x="712175" y="2066364"/>
            <a:ext cx="2736878" cy="1179096"/>
          </a:xfrm>
        </p:spPr>
        <p:txBody>
          <a:bodyPr>
            <a:noAutofit/>
          </a:bodyPr>
          <a:lstStyle/>
          <a:p>
            <a:pPr algn="l"/>
            <a:r>
              <a:rPr lang="en-US" sz="6600" dirty="0">
                <a:solidFill>
                  <a:srgbClr val="072960"/>
                </a:solidFill>
                <a:latin typeface="Segoe UI Semibold" panose="020B0702040204020203" pitchFamily="34" charset="0"/>
                <a:cs typeface="Segoe UI Semibold" panose="020B0702040204020203" pitchFamily="34" charset="0"/>
              </a:rPr>
              <a:t>SiriKit </a:t>
            </a:r>
          </a:p>
        </p:txBody>
      </p:sp>
      <p:sp>
        <p:nvSpPr>
          <p:cNvPr id="5" name="Title 1"/>
          <p:cNvSpPr txBox="1">
            <a:spLocks/>
          </p:cNvSpPr>
          <p:nvPr/>
        </p:nvSpPr>
        <p:spPr>
          <a:xfrm>
            <a:off x="712175" y="3245460"/>
            <a:ext cx="5843955" cy="697525"/>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rgbClr val="072960"/>
                </a:solidFill>
                <a:latin typeface="Segoe UI Light" panose="020B0502040204020203" pitchFamily="34" charset="0"/>
                <a:cs typeface="Segoe UI Light" panose="020B0502040204020203" pitchFamily="34" charset="0"/>
              </a:rPr>
              <a:t>What it is and how to use it</a:t>
            </a:r>
          </a:p>
        </p:txBody>
      </p:sp>
      <p:pic>
        <p:nvPicPr>
          <p:cNvPr id="6" name="Picture 5" descr="A close-up of a cell phone&#10;&#10;Description automatically generated with low confidence">
            <a:extLst>
              <a:ext uri="{FF2B5EF4-FFF2-40B4-BE49-F238E27FC236}">
                <a16:creationId xmlns:a16="http://schemas.microsoft.com/office/drawing/2014/main" id="{51FBE7DD-D6AD-D244-A43F-0071C5955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555" y="2906751"/>
            <a:ext cx="7899348" cy="4041027"/>
          </a:xfrm>
          <a:prstGeom prst="rect">
            <a:avLst/>
          </a:prstGeom>
        </p:spPr>
      </p:pic>
    </p:spTree>
    <p:extLst>
      <p:ext uri="{BB962C8B-B14F-4D97-AF65-F5344CB8AC3E}">
        <p14:creationId xmlns:p14="http://schemas.microsoft.com/office/powerpoint/2010/main" val="2262614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7F70788C-F633-A849-80B0-6DBBAE7E76A6}"/>
              </a:ext>
            </a:extLst>
          </p:cNvPr>
          <p:cNvPicPr>
            <a:picLocks noChangeAspect="1"/>
          </p:cNvPicPr>
          <p:nvPr/>
        </p:nvPicPr>
        <p:blipFill rotWithShape="1">
          <a:blip r:embed="rId2" cstate="print">
            <a:alphaModFix amt="35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67072F1D-7803-B548-933E-6F3C28E05BE0}"/>
              </a:ext>
            </a:extLst>
          </p:cNvPr>
          <p:cNvSpPr>
            <a:spLocks noGrp="1"/>
          </p:cNvSpPr>
          <p:nvPr>
            <p:ph type="title"/>
          </p:nvPr>
        </p:nvSpPr>
        <p:spPr>
          <a:xfrm>
            <a:off x="439274" y="1065862"/>
            <a:ext cx="3712091" cy="4726276"/>
          </a:xfrm>
        </p:spPr>
        <p:txBody>
          <a:bodyPr>
            <a:normAutofit/>
          </a:bodyPr>
          <a:lstStyle/>
          <a:p>
            <a:pPr algn="r"/>
            <a:r>
              <a:rPr lang="en-US" dirty="0"/>
              <a:t>add the Siri button and to program the tap of this button</a:t>
            </a:r>
            <a:endParaRPr lang="en-US" sz="4000" dirty="0">
              <a:solidFill>
                <a:srgbClr val="FFFFFF"/>
              </a:solidFill>
            </a:endParaRPr>
          </a:p>
        </p:txBody>
      </p:sp>
      <p:cxnSp>
        <p:nvCxnSpPr>
          <p:cNvPr id="36" name="Straight Connector 2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AB11229-95AA-4B40-B226-6204EC4057E4}"/>
              </a:ext>
            </a:extLst>
          </p:cNvPr>
          <p:cNvSpPr>
            <a:spLocks noGrp="1"/>
          </p:cNvSpPr>
          <p:nvPr>
            <p:ph idx="1"/>
          </p:nvPr>
        </p:nvSpPr>
        <p:spPr>
          <a:xfrm>
            <a:off x="4682941" y="1724916"/>
            <a:ext cx="7069785" cy="3557376"/>
          </a:xfrm>
        </p:spPr>
        <p:txBody>
          <a:bodyPr anchor="ctr">
            <a:normAutofit/>
          </a:bodyPr>
          <a:lstStyle/>
          <a:p>
            <a:pPr marL="342900" indent="-342900">
              <a:buFont typeface="+mj-lt"/>
              <a:buAutoNum type="arabicPeriod"/>
            </a:pPr>
            <a:r>
              <a:rPr lang="en-US" sz="1200" b="1" dirty="0">
                <a:latin typeface="Segoe UI" panose="020B0502040204020203" pitchFamily="34" charset="0"/>
                <a:cs typeface="Segoe UI" panose="020B0502040204020203" pitchFamily="34" charset="0"/>
              </a:rPr>
              <a:t>private</a:t>
            </a:r>
            <a:r>
              <a:rPr lang="en-US" sz="1200" dirty="0">
                <a:latin typeface="Segoe UI" panose="020B0502040204020203" pitchFamily="34" charset="0"/>
                <a:cs typeface="Segoe UI" panose="020B0502040204020203" pitchFamily="34" charset="0"/>
              </a:rPr>
              <a:t> </a:t>
            </a:r>
            <a:r>
              <a:rPr lang="en-US" sz="1200" b="1" dirty="0">
                <a:latin typeface="Segoe UI" panose="020B0502040204020203" pitchFamily="34" charset="0"/>
                <a:cs typeface="Segoe UI" panose="020B0502040204020203" pitchFamily="34" charset="0"/>
              </a:rPr>
              <a:t>let</a:t>
            </a:r>
            <a:r>
              <a:rPr lang="en-US" sz="1200" dirty="0">
                <a:latin typeface="Segoe UI" panose="020B0502040204020203" pitchFamily="34" charset="0"/>
                <a:cs typeface="Segoe UI" panose="020B0502040204020203" pitchFamily="34" charset="0"/>
              </a:rPr>
              <a:t> siriButton = INUIAddVoiceShortcutButton(style: .automatic)</a:t>
            </a:r>
          </a:p>
          <a:p>
            <a:pPr marL="342900" indent="-342900">
              <a:buFont typeface="+mj-lt"/>
              <a:buAutoNum type="arabicPeriod"/>
            </a:pPr>
            <a:r>
              <a:rPr lang="en-US" sz="1200" b="1" dirty="0">
                <a:solidFill>
                  <a:srgbClr val="FFFFFF"/>
                </a:solidFill>
                <a:latin typeface="Segoe UI" panose="020B0502040204020203" pitchFamily="34" charset="0"/>
                <a:cs typeface="Segoe UI" panose="020B0502040204020203" pitchFamily="34" charset="0"/>
              </a:rPr>
              <a:t>@objc</a:t>
            </a:r>
            <a:r>
              <a:rPr lang="en-US" sz="1200" dirty="0">
                <a:solidFill>
                  <a:srgbClr val="FFFFFF"/>
                </a:solidFill>
                <a:latin typeface="Segoe UI" panose="020B0502040204020203" pitchFamily="34" charset="0"/>
                <a:cs typeface="Segoe UI" panose="020B0502040204020203" pitchFamily="34" charset="0"/>
              </a:rPr>
              <a:t> </a:t>
            </a:r>
            <a:r>
              <a:rPr lang="en-US" sz="1200" b="1" dirty="0">
                <a:solidFill>
                  <a:srgbClr val="FFFFFF"/>
                </a:solidFill>
                <a:latin typeface="Segoe UI" panose="020B0502040204020203" pitchFamily="34" charset="0"/>
                <a:cs typeface="Segoe UI" panose="020B0502040204020203" pitchFamily="34" charset="0"/>
              </a:rPr>
              <a:t>func</a:t>
            </a:r>
            <a:r>
              <a:rPr lang="en-US" sz="1200" dirty="0">
                <a:solidFill>
                  <a:srgbClr val="FFFFFF"/>
                </a:solidFill>
                <a:latin typeface="Segoe UI" panose="020B0502040204020203" pitchFamily="34" charset="0"/>
                <a:cs typeface="Segoe UI" panose="020B0502040204020203" pitchFamily="34" charset="0"/>
              </a:rPr>
              <a:t> addToSiri(sender: </a:t>
            </a:r>
            <a:r>
              <a:rPr lang="en-US" sz="1200" b="1" dirty="0">
                <a:solidFill>
                  <a:srgbClr val="FFFFFF"/>
                </a:solidFill>
                <a:latin typeface="Segoe UI" panose="020B0502040204020203" pitchFamily="34" charset="0"/>
                <a:cs typeface="Segoe UI" panose="020B0502040204020203" pitchFamily="34" charset="0"/>
              </a:rPr>
              <a:t>Any</a:t>
            </a:r>
            <a:r>
              <a:rPr lang="en-US" sz="1200" dirty="0">
                <a:solidFill>
                  <a:srgbClr val="FFFFFF"/>
                </a:solidFill>
                <a:latin typeface="Segoe UI" panose="020B0502040204020203" pitchFamily="34" charset="0"/>
                <a:cs typeface="Segoe UI" panose="020B0502040204020203" pitchFamily="34" charset="0"/>
              </a:rPr>
              <a:t>) {</a:t>
            </a:r>
          </a:p>
          <a:p>
            <a:pPr marL="342900" indent="-342900">
              <a:buFont typeface="+mj-lt"/>
              <a:buAutoNum type="arabicPeriod"/>
            </a:pPr>
            <a:r>
              <a:rPr lang="en-US" sz="1200" dirty="0">
                <a:solidFill>
                  <a:srgbClr val="FFFFFF"/>
                </a:solidFill>
                <a:latin typeface="Segoe UI" panose="020B0502040204020203" pitchFamily="34" charset="0"/>
                <a:cs typeface="Segoe UI" panose="020B0502040204020203" pitchFamily="34" charset="0"/>
              </a:rPr>
              <a:t>    // recover the shortcut from the sender (that is a shortcut Button)</a:t>
            </a:r>
          </a:p>
          <a:p>
            <a:pPr marL="342900" indent="-342900">
              <a:buFont typeface="+mj-lt"/>
              <a:buAutoNum type="arabicPeriod"/>
            </a:pPr>
            <a:r>
              <a:rPr lang="en-US" sz="1200" dirty="0">
                <a:solidFill>
                  <a:srgbClr val="FFFFFF"/>
                </a:solidFill>
                <a:latin typeface="Segoe UI" panose="020B0502040204020203" pitchFamily="34" charset="0"/>
                <a:cs typeface="Segoe UI" panose="020B0502040204020203" pitchFamily="34" charset="0"/>
              </a:rPr>
              <a:t>    </a:t>
            </a:r>
            <a:r>
              <a:rPr lang="en-US" sz="1200" b="1" dirty="0">
                <a:solidFill>
                  <a:srgbClr val="FFFFFF"/>
                </a:solidFill>
                <a:latin typeface="Segoe UI" panose="020B0502040204020203" pitchFamily="34" charset="0"/>
                <a:cs typeface="Segoe UI" panose="020B0502040204020203" pitchFamily="34" charset="0"/>
              </a:rPr>
              <a:t>guard</a:t>
            </a:r>
            <a:r>
              <a:rPr lang="en-US" sz="1200" dirty="0">
                <a:solidFill>
                  <a:srgbClr val="FFFFFF"/>
                </a:solidFill>
                <a:latin typeface="Segoe UI" panose="020B0502040204020203" pitchFamily="34" charset="0"/>
                <a:cs typeface="Segoe UI" panose="020B0502040204020203" pitchFamily="34" charset="0"/>
              </a:rPr>
              <a:t> </a:t>
            </a:r>
            <a:r>
              <a:rPr lang="en-US" sz="1200" b="1" dirty="0">
                <a:solidFill>
                  <a:srgbClr val="FFFFFF"/>
                </a:solidFill>
                <a:latin typeface="Segoe UI" panose="020B0502040204020203" pitchFamily="34" charset="0"/>
                <a:cs typeface="Segoe UI" panose="020B0502040204020203" pitchFamily="34" charset="0"/>
              </a:rPr>
              <a:t>let</a:t>
            </a:r>
            <a:r>
              <a:rPr lang="en-US" sz="1200" dirty="0">
                <a:solidFill>
                  <a:srgbClr val="FFFFFF"/>
                </a:solidFill>
                <a:latin typeface="Segoe UI" panose="020B0502040204020203" pitchFamily="34" charset="0"/>
                <a:cs typeface="Segoe UI" panose="020B0502040204020203" pitchFamily="34" charset="0"/>
              </a:rPr>
              <a:t> sender = sender </a:t>
            </a:r>
            <a:r>
              <a:rPr lang="en-US" sz="1200" b="1" dirty="0">
                <a:solidFill>
                  <a:srgbClr val="FFFFFF"/>
                </a:solidFill>
                <a:latin typeface="Segoe UI" panose="020B0502040204020203" pitchFamily="34" charset="0"/>
                <a:cs typeface="Segoe UI" panose="020B0502040204020203" pitchFamily="34" charset="0"/>
              </a:rPr>
              <a:t>as</a:t>
            </a:r>
            <a:r>
              <a:rPr lang="en-US" sz="1200" dirty="0">
                <a:solidFill>
                  <a:srgbClr val="FFFFFF"/>
                </a:solidFill>
                <a:latin typeface="Segoe UI" panose="020B0502040204020203" pitchFamily="34" charset="0"/>
                <a:cs typeface="Segoe UI" panose="020B0502040204020203" pitchFamily="34" charset="0"/>
              </a:rPr>
              <a:t>? INUIAddVoiceShortcutButton, </a:t>
            </a:r>
            <a:r>
              <a:rPr lang="en-US" sz="1200" b="1" dirty="0">
                <a:solidFill>
                  <a:srgbClr val="FFFFFF"/>
                </a:solidFill>
                <a:latin typeface="Segoe UI" panose="020B0502040204020203" pitchFamily="34" charset="0"/>
                <a:cs typeface="Segoe UI" panose="020B0502040204020203" pitchFamily="34" charset="0"/>
              </a:rPr>
              <a:t>let</a:t>
            </a:r>
            <a:r>
              <a:rPr lang="en-US" sz="1200" dirty="0">
                <a:solidFill>
                  <a:srgbClr val="FFFFFF"/>
                </a:solidFill>
                <a:latin typeface="Segoe UI" panose="020B0502040204020203" pitchFamily="34" charset="0"/>
                <a:cs typeface="Segoe UI" panose="020B0502040204020203" pitchFamily="34" charset="0"/>
              </a:rPr>
              <a:t> shortcutFromButton = sender. Shortcut </a:t>
            </a:r>
            <a:r>
              <a:rPr lang="en-US" sz="1200" b="1" dirty="0">
                <a:solidFill>
                  <a:srgbClr val="FFFFFF"/>
                </a:solidFill>
                <a:latin typeface="Segoe UI" panose="020B0502040204020203" pitchFamily="34" charset="0"/>
                <a:cs typeface="Segoe UI" panose="020B0502040204020203" pitchFamily="34" charset="0"/>
              </a:rPr>
              <a:t>else</a:t>
            </a:r>
            <a:r>
              <a:rPr lang="en-US" sz="1200" dirty="0">
                <a:solidFill>
                  <a:srgbClr val="FFFFFF"/>
                </a:solidFill>
                <a:latin typeface="Segoe UI" panose="020B0502040204020203" pitchFamily="34" charset="0"/>
                <a:cs typeface="Segoe UI" panose="020B0502040204020203" pitchFamily="34" charset="0"/>
              </a:rPr>
              <a:t> { </a:t>
            </a:r>
            <a:r>
              <a:rPr lang="en-US" sz="1200" b="1" dirty="0">
                <a:solidFill>
                  <a:srgbClr val="FFFFFF"/>
                </a:solidFill>
                <a:latin typeface="Segoe UI" panose="020B0502040204020203" pitchFamily="34" charset="0"/>
                <a:cs typeface="Segoe UI" panose="020B0502040204020203" pitchFamily="34" charset="0"/>
              </a:rPr>
              <a:t>return</a:t>
            </a:r>
            <a:r>
              <a:rPr lang="en-US" sz="1200" dirty="0">
                <a:solidFill>
                  <a:srgbClr val="FFFFFF"/>
                </a:solidFill>
                <a:latin typeface="Segoe UI" panose="020B0502040204020203" pitchFamily="34" charset="0"/>
                <a:cs typeface="Segoe UI" panose="020B0502040204020203" pitchFamily="34" charset="0"/>
              </a:rPr>
              <a:t> }</a:t>
            </a:r>
          </a:p>
          <a:p>
            <a:pPr marL="342900" indent="-342900">
              <a:buFont typeface="+mj-lt"/>
              <a:buAutoNum type="arabicPeriod"/>
            </a:pPr>
            <a:r>
              <a:rPr lang="en-US" sz="1200" dirty="0">
                <a:solidFill>
                  <a:srgbClr val="FFFFFF"/>
                </a:solidFill>
                <a:latin typeface="Segoe UI" panose="020B0502040204020203" pitchFamily="34" charset="0"/>
                <a:cs typeface="Segoe UI" panose="020B0502040204020203" pitchFamily="34" charset="0"/>
              </a:rPr>
              <a:t>    //create the modal to add the shortcut</a:t>
            </a:r>
          </a:p>
          <a:p>
            <a:pPr marL="342900" indent="-342900">
              <a:buFont typeface="+mj-lt"/>
              <a:buAutoNum type="arabicPeriod"/>
            </a:pPr>
            <a:r>
              <a:rPr lang="en-US" sz="1200" dirty="0">
                <a:solidFill>
                  <a:srgbClr val="FFFFFF"/>
                </a:solidFill>
                <a:latin typeface="Segoe UI" panose="020B0502040204020203" pitchFamily="34" charset="0"/>
                <a:cs typeface="Segoe UI" panose="020B0502040204020203" pitchFamily="34" charset="0"/>
              </a:rPr>
              <a:t>    </a:t>
            </a:r>
            <a:r>
              <a:rPr lang="en-US" sz="1200" b="1" dirty="0">
                <a:solidFill>
                  <a:srgbClr val="FFFFFF"/>
                </a:solidFill>
                <a:latin typeface="Segoe UI" panose="020B0502040204020203" pitchFamily="34" charset="0"/>
                <a:cs typeface="Segoe UI" panose="020B0502040204020203" pitchFamily="34" charset="0"/>
              </a:rPr>
              <a:t>let</a:t>
            </a:r>
            <a:r>
              <a:rPr lang="en-US" sz="1200" dirty="0">
                <a:solidFill>
                  <a:srgbClr val="FFFFFF"/>
                </a:solidFill>
                <a:latin typeface="Segoe UI" panose="020B0502040204020203" pitchFamily="34" charset="0"/>
                <a:cs typeface="Segoe UI" panose="020B0502040204020203" pitchFamily="34" charset="0"/>
              </a:rPr>
              <a:t> addShortcutVC = INUIAddVoiceShortcutViewController(shortcut: shortcutFromButton)</a:t>
            </a:r>
          </a:p>
          <a:p>
            <a:pPr marL="342900" indent="-342900">
              <a:buFont typeface="+mj-lt"/>
              <a:buAutoNum type="arabicPeriod"/>
            </a:pPr>
            <a:r>
              <a:rPr lang="en-US" sz="1200" dirty="0">
                <a:solidFill>
                  <a:srgbClr val="FFFFFF"/>
                </a:solidFill>
                <a:latin typeface="Segoe UI" panose="020B0502040204020203" pitchFamily="34" charset="0"/>
                <a:cs typeface="Segoe UI" panose="020B0502040204020203" pitchFamily="34" charset="0"/>
              </a:rPr>
              <a:t>    addShortcutVC.delegate = </a:t>
            </a:r>
            <a:r>
              <a:rPr lang="en-US" sz="1200" b="1" dirty="0">
                <a:solidFill>
                  <a:srgbClr val="FFFFFF"/>
                </a:solidFill>
                <a:latin typeface="Segoe UI" panose="020B0502040204020203" pitchFamily="34" charset="0"/>
                <a:cs typeface="Segoe UI" panose="020B0502040204020203" pitchFamily="34" charset="0"/>
              </a:rPr>
              <a:t>self</a:t>
            </a:r>
            <a:endParaRPr lang="en-US" sz="1200" dirty="0">
              <a:solidFill>
                <a:srgbClr val="FFFFFF"/>
              </a:solidFill>
              <a:latin typeface="Segoe UI" panose="020B0502040204020203" pitchFamily="34" charset="0"/>
              <a:cs typeface="Segoe UI" panose="020B0502040204020203" pitchFamily="34" charset="0"/>
            </a:endParaRPr>
          </a:p>
          <a:p>
            <a:pPr marL="342900" indent="-342900">
              <a:buFont typeface="+mj-lt"/>
              <a:buAutoNum type="arabicPeriod"/>
            </a:pPr>
            <a:r>
              <a:rPr lang="en-US" sz="1200" dirty="0">
                <a:solidFill>
                  <a:srgbClr val="FFFFFF"/>
                </a:solidFill>
                <a:latin typeface="Segoe UI" panose="020B0502040204020203" pitchFamily="34" charset="0"/>
                <a:cs typeface="Segoe UI" panose="020B0502040204020203" pitchFamily="34" charset="0"/>
              </a:rPr>
              <a:t>    // present the modal on screen</a:t>
            </a:r>
          </a:p>
          <a:p>
            <a:pPr marL="342900" indent="-342900">
              <a:buFont typeface="+mj-lt"/>
              <a:buAutoNum type="arabicPeriod"/>
            </a:pPr>
            <a:r>
              <a:rPr lang="en-US" sz="1200" dirty="0">
                <a:solidFill>
                  <a:srgbClr val="FFFFFF"/>
                </a:solidFill>
                <a:latin typeface="Segoe UI" panose="020B0502040204020203" pitchFamily="34" charset="0"/>
                <a:cs typeface="Segoe UI" panose="020B0502040204020203" pitchFamily="34" charset="0"/>
              </a:rPr>
              <a:t>    </a:t>
            </a:r>
            <a:r>
              <a:rPr lang="en-US" sz="1200" b="1" dirty="0">
                <a:solidFill>
                  <a:srgbClr val="FFFFFF"/>
                </a:solidFill>
                <a:latin typeface="Segoe UI" panose="020B0502040204020203" pitchFamily="34" charset="0"/>
                <a:cs typeface="Segoe UI" panose="020B0502040204020203" pitchFamily="34" charset="0"/>
              </a:rPr>
              <a:t>self</a:t>
            </a:r>
            <a:r>
              <a:rPr lang="en-US" sz="1200" dirty="0">
                <a:solidFill>
                  <a:srgbClr val="FFFFFF"/>
                </a:solidFill>
                <a:latin typeface="Segoe UI" panose="020B0502040204020203" pitchFamily="34" charset="0"/>
                <a:cs typeface="Segoe UI" panose="020B0502040204020203" pitchFamily="34" charset="0"/>
              </a:rPr>
              <a:t>.present(addShortcutVC, animated: </a:t>
            </a:r>
            <a:r>
              <a:rPr lang="en-US" sz="1200" b="1" dirty="0">
                <a:solidFill>
                  <a:srgbClr val="FFFFFF"/>
                </a:solidFill>
                <a:latin typeface="Segoe UI" panose="020B0502040204020203" pitchFamily="34" charset="0"/>
                <a:cs typeface="Segoe UI" panose="020B0502040204020203" pitchFamily="34" charset="0"/>
              </a:rPr>
              <a:t>true</a:t>
            </a:r>
            <a:r>
              <a:rPr lang="en-US" sz="1200" dirty="0">
                <a:solidFill>
                  <a:srgbClr val="FFFFFF"/>
                </a:solidFill>
                <a:latin typeface="Segoe UI" panose="020B0502040204020203" pitchFamily="34" charset="0"/>
                <a:cs typeface="Segoe UI" panose="020B0502040204020203" pitchFamily="34" charset="0"/>
              </a:rPr>
              <a:t>, completion: </a:t>
            </a:r>
            <a:r>
              <a:rPr lang="en-US" sz="1200" b="1" dirty="0">
                <a:solidFill>
                  <a:srgbClr val="FFFFFF"/>
                </a:solidFill>
                <a:latin typeface="Segoe UI" panose="020B0502040204020203" pitchFamily="34" charset="0"/>
                <a:cs typeface="Segoe UI" panose="020B0502040204020203" pitchFamily="34" charset="0"/>
              </a:rPr>
              <a:t>nil</a:t>
            </a:r>
            <a:r>
              <a:rPr lang="en-US" sz="1200" dirty="0">
                <a:solidFill>
                  <a:srgbClr val="FFFFFF"/>
                </a:solidFill>
                <a:latin typeface="Segoe UI" panose="020B0502040204020203" pitchFamily="34" charset="0"/>
                <a:cs typeface="Segoe UI" panose="020B0502040204020203" pitchFamily="34" charset="0"/>
              </a:rPr>
              <a:t>)</a:t>
            </a:r>
          </a:p>
          <a:p>
            <a:pPr marL="342900" indent="-342900">
              <a:buFont typeface="+mj-lt"/>
              <a:buAutoNum type="arabicPeriod"/>
            </a:pPr>
            <a:r>
              <a:rPr lang="en-US" sz="1200" dirty="0">
                <a:solidFill>
                  <a:srgbClr val="FFFFFF"/>
                </a:solidFill>
                <a:latin typeface="Segoe UI" panose="020B0502040204020203" pitchFamily="34" charset="0"/>
                <a:cs typeface="Segoe UI" panose="020B0502040204020203" pitchFamily="34" charset="0"/>
              </a:rPr>
              <a:t>}</a:t>
            </a:r>
          </a:p>
          <a:p>
            <a:endParaRPr lang="en-US" sz="1400" dirty="0">
              <a:solidFill>
                <a:srgbClr val="FFFFFF"/>
              </a:solidFill>
            </a:endParaRPr>
          </a:p>
        </p:txBody>
      </p:sp>
    </p:spTree>
    <p:extLst>
      <p:ext uri="{BB962C8B-B14F-4D97-AF65-F5344CB8AC3E}">
        <p14:creationId xmlns:p14="http://schemas.microsoft.com/office/powerpoint/2010/main" val="16983217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08BC803E-13F3-4DAB-B17C-BEB007616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8DDE571-E57F-4AB5-83C7-30EB5DDCC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Content Placeholder 4">
            <a:extLst>
              <a:ext uri="{FF2B5EF4-FFF2-40B4-BE49-F238E27FC236}">
                <a16:creationId xmlns:a16="http://schemas.microsoft.com/office/drawing/2014/main" id="{669975AE-FFEA-904A-AE79-4C34981852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01" r="3" b="4570"/>
          <a:stretch/>
        </p:blipFill>
        <p:spPr>
          <a:xfrm>
            <a:off x="5925670" y="-4"/>
            <a:ext cx="6266329" cy="3429002"/>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p:spPr>
      </p:pic>
      <p:pic>
        <p:nvPicPr>
          <p:cNvPr id="5" name="Picture 4" descr="A watch on a person's wrist&#10;&#10;Description automatically generated">
            <a:extLst>
              <a:ext uri="{FF2B5EF4-FFF2-40B4-BE49-F238E27FC236}">
                <a16:creationId xmlns:a16="http://schemas.microsoft.com/office/drawing/2014/main" id="{14A2B0B6-E966-384B-9EAC-59B0422476CF}"/>
              </a:ext>
            </a:extLst>
          </p:cNvPr>
          <p:cNvPicPr>
            <a:picLocks noChangeAspect="1"/>
          </p:cNvPicPr>
          <p:nvPr/>
        </p:nvPicPr>
        <p:blipFill rotWithShape="1">
          <a:blip r:embed="rId3">
            <a:extLst>
              <a:ext uri="{28A0092B-C50C-407E-A947-70E740481C1C}">
                <a14:useLocalDpi xmlns:a14="http://schemas.microsoft.com/office/drawing/2010/main" val="0"/>
              </a:ext>
            </a:extLst>
          </a:blip>
          <a:srcRect r="-3" b="9988"/>
          <a:stretch/>
        </p:blipFill>
        <p:spPr>
          <a:xfrm>
            <a:off x="5656730" y="3428998"/>
            <a:ext cx="6535268" cy="3429000"/>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p:spPr>
      </p:pic>
      <p:sp>
        <p:nvSpPr>
          <p:cNvPr id="3" name="Content Placeholder 2">
            <a:extLst>
              <a:ext uri="{FF2B5EF4-FFF2-40B4-BE49-F238E27FC236}">
                <a16:creationId xmlns:a16="http://schemas.microsoft.com/office/drawing/2014/main" id="{A33F245C-E655-2142-B3D3-C92E149336B0}"/>
              </a:ext>
            </a:extLst>
          </p:cNvPr>
          <p:cNvSpPr>
            <a:spLocks noGrp="1"/>
          </p:cNvSpPr>
          <p:nvPr>
            <p:ph idx="1"/>
          </p:nvPr>
        </p:nvSpPr>
        <p:spPr>
          <a:xfrm>
            <a:off x="231599" y="561784"/>
            <a:ext cx="9557859" cy="5734425"/>
          </a:xfrm>
        </p:spPr>
        <p:txBody>
          <a:bodyPr>
            <a:normAutofit fontScale="62500" lnSpcReduction="20000"/>
          </a:bodyPr>
          <a:lstStyle/>
          <a:p>
            <a:br>
              <a:rPr lang="en-US" sz="500" dirty="0">
                <a:solidFill>
                  <a:schemeClr val="tx1">
                    <a:lumMod val="85000"/>
                    <a:lumOff val="15000"/>
                  </a:schemeClr>
                </a:solidFill>
              </a:rPr>
            </a:br>
            <a:endParaRPr lang="en-US" sz="500" dirty="0">
              <a:solidFill>
                <a:schemeClr val="tx1">
                  <a:lumMod val="85000"/>
                  <a:lumOff val="15000"/>
                </a:schemeClr>
              </a:solidFill>
            </a:endParaRPr>
          </a:p>
          <a:p>
            <a:pPr marL="514350" indent="-514350">
              <a:buFont typeface="+mj-lt"/>
              <a:buAutoNum type="arabicPeriod"/>
            </a:pPr>
            <a:r>
              <a:rPr lang="en-US" sz="1800" b="1" dirty="0">
                <a:solidFill>
                  <a:schemeClr val="tx1">
                    <a:lumMod val="85000"/>
                    <a:lumOff val="15000"/>
                  </a:schemeClr>
                </a:solidFill>
              </a:rPr>
              <a:t>func</a:t>
            </a:r>
            <a:r>
              <a:rPr lang="en-US" sz="1800" dirty="0">
                <a:solidFill>
                  <a:schemeClr val="tx1">
                    <a:lumMod val="85000"/>
                    <a:lumOff val="15000"/>
                  </a:schemeClr>
                </a:solidFill>
              </a:rPr>
              <a:t> prepareSiriButton() {</a:t>
            </a:r>
          </a:p>
          <a:p>
            <a:pPr marL="514350" indent="-514350">
              <a:buFont typeface="+mj-lt"/>
              <a:buAutoNum type="arabicPeriod"/>
            </a:pPr>
            <a:r>
              <a:rPr lang="en-US" sz="1800" dirty="0">
                <a:solidFill>
                  <a:schemeClr val="tx1">
                    <a:lumMod val="85000"/>
                    <a:lumOff val="15000"/>
                  </a:schemeClr>
                </a:solidFill>
              </a:rPr>
              <a:t>        //Turn off the autolayout constraints because we gonna do by our own</a:t>
            </a:r>
          </a:p>
          <a:p>
            <a:pPr marL="514350" indent="-514350">
              <a:buFont typeface="+mj-lt"/>
              <a:buAutoNum type="arabicPeriod"/>
            </a:pPr>
            <a:r>
              <a:rPr lang="en-US" sz="1800" dirty="0">
                <a:solidFill>
                  <a:schemeClr val="tx1">
                    <a:lumMod val="85000"/>
                    <a:lumOff val="15000"/>
                  </a:schemeClr>
                </a:solidFill>
              </a:rPr>
              <a:t>        siriButton.translatesAutoresizingMaskIntoConstraints = </a:t>
            </a:r>
            <a:r>
              <a:rPr lang="en-US" sz="1800" b="1" dirty="0">
                <a:solidFill>
                  <a:schemeClr val="tx1">
                    <a:lumMod val="85000"/>
                    <a:lumOff val="15000"/>
                  </a:schemeClr>
                </a:solidFill>
              </a:rPr>
              <a:t>false</a:t>
            </a:r>
            <a:br>
              <a:rPr lang="en-US" sz="1800" dirty="0">
                <a:solidFill>
                  <a:schemeClr val="tx1">
                    <a:lumMod val="85000"/>
                    <a:lumOff val="15000"/>
                  </a:schemeClr>
                </a:solidFill>
              </a:rPr>
            </a:br>
            <a:endParaRPr lang="en-US" sz="1800" dirty="0">
              <a:solidFill>
                <a:schemeClr val="tx1">
                  <a:lumMod val="85000"/>
                  <a:lumOff val="15000"/>
                </a:schemeClr>
              </a:solidFill>
            </a:endParaRPr>
          </a:p>
          <a:p>
            <a:pPr marL="514350" indent="-514350">
              <a:buFont typeface="+mj-lt"/>
              <a:buAutoNum type="arabicPeriod"/>
            </a:pPr>
            <a:r>
              <a:rPr lang="en-US" sz="1800" dirty="0">
                <a:solidFill>
                  <a:schemeClr val="tx1">
                    <a:lumMod val="85000"/>
                    <a:lumOff val="15000"/>
                  </a:schemeClr>
                </a:solidFill>
              </a:rPr>
              <a:t>        //Add the button to the container</a:t>
            </a:r>
          </a:p>
          <a:p>
            <a:pPr marL="514350" indent="-514350">
              <a:buFont typeface="+mj-lt"/>
              <a:buAutoNum type="arabicPeriod"/>
            </a:pPr>
            <a:r>
              <a:rPr lang="en-US" sz="1800" dirty="0">
                <a:solidFill>
                  <a:schemeClr val="tx1">
                    <a:lumMod val="85000"/>
                    <a:lumOff val="15000"/>
                  </a:schemeClr>
                </a:solidFill>
              </a:rPr>
              <a:t>        siriButtonContainer.addSubview(siriButton)</a:t>
            </a:r>
          </a:p>
          <a:p>
            <a:pPr marL="514350" indent="-514350">
              <a:buFont typeface="+mj-lt"/>
              <a:buAutoNum type="arabicPeriod"/>
            </a:pPr>
            <a:br>
              <a:rPr lang="en-US" sz="1800" dirty="0">
                <a:solidFill>
                  <a:schemeClr val="tx1">
                    <a:lumMod val="85000"/>
                    <a:lumOff val="15000"/>
                  </a:schemeClr>
                </a:solidFill>
              </a:rPr>
            </a:br>
            <a:endParaRPr lang="en-US" sz="1800" dirty="0">
              <a:solidFill>
                <a:schemeClr val="tx1">
                  <a:lumMod val="85000"/>
                  <a:lumOff val="15000"/>
                </a:schemeClr>
              </a:solidFill>
            </a:endParaRPr>
          </a:p>
          <a:p>
            <a:pPr marL="514350" indent="-514350">
              <a:buFont typeface="+mj-lt"/>
              <a:buAutoNum type="arabicPeriod"/>
            </a:pPr>
            <a:r>
              <a:rPr lang="en-US" sz="1800" dirty="0">
                <a:solidFill>
                  <a:schemeClr val="tx1">
                    <a:lumMod val="85000"/>
                    <a:lumOff val="15000"/>
                  </a:schemeClr>
                </a:solidFill>
              </a:rPr>
              <a:t>        //Centralize the button in X axis in the container</a:t>
            </a:r>
          </a:p>
          <a:p>
            <a:pPr marL="514350" indent="-514350">
              <a:buFont typeface="+mj-lt"/>
              <a:buAutoNum type="arabicPeriod"/>
            </a:pPr>
            <a:r>
              <a:rPr lang="en-US" sz="1800" dirty="0">
                <a:solidFill>
                  <a:schemeClr val="tx1">
                    <a:lumMod val="85000"/>
                    <a:lumOff val="15000"/>
                  </a:schemeClr>
                </a:solidFill>
              </a:rPr>
              <a:t>        siriButton.centerXAnchor.constraint(equalTo: siriButtonContainer.centerXAnchor)</a:t>
            </a:r>
          </a:p>
          <a:p>
            <a:pPr marL="514350" indent="-514350">
              <a:buFont typeface="+mj-lt"/>
              <a:buAutoNum type="arabicPeriod"/>
            </a:pPr>
            <a:r>
              <a:rPr lang="en-US" sz="1800" dirty="0">
                <a:solidFill>
                  <a:schemeClr val="tx1">
                    <a:lumMod val="85000"/>
                    <a:lumOff val="15000"/>
                  </a:schemeClr>
                </a:solidFill>
              </a:rPr>
              <a:t>.isActive = </a:t>
            </a:r>
            <a:r>
              <a:rPr lang="en-US" sz="1800" b="1" dirty="0">
                <a:solidFill>
                  <a:schemeClr val="tx1">
                    <a:lumMod val="85000"/>
                    <a:lumOff val="15000"/>
                  </a:schemeClr>
                </a:solidFill>
              </a:rPr>
              <a:t>true</a:t>
            </a:r>
            <a:endParaRPr lang="en-US" sz="1800" dirty="0">
              <a:solidFill>
                <a:schemeClr val="tx1">
                  <a:lumMod val="85000"/>
                  <a:lumOff val="15000"/>
                </a:schemeClr>
              </a:solidFill>
            </a:endParaRPr>
          </a:p>
          <a:p>
            <a:pPr marL="514350" indent="-514350">
              <a:buFont typeface="+mj-lt"/>
              <a:buAutoNum type="arabicPeriod"/>
            </a:pPr>
            <a:br>
              <a:rPr lang="en-US" sz="1800" dirty="0">
                <a:solidFill>
                  <a:schemeClr val="tx1">
                    <a:lumMod val="85000"/>
                    <a:lumOff val="15000"/>
                  </a:schemeClr>
                </a:solidFill>
              </a:rPr>
            </a:br>
            <a:endParaRPr lang="en-US" sz="1800" dirty="0">
              <a:solidFill>
                <a:schemeClr val="tx1">
                  <a:lumMod val="85000"/>
                  <a:lumOff val="15000"/>
                </a:schemeClr>
              </a:solidFill>
            </a:endParaRPr>
          </a:p>
          <a:p>
            <a:pPr marL="514350" indent="-514350">
              <a:buFont typeface="+mj-lt"/>
              <a:buAutoNum type="arabicPeriod"/>
            </a:pPr>
            <a:r>
              <a:rPr lang="en-US" sz="1800" dirty="0">
                <a:solidFill>
                  <a:schemeClr val="tx1">
                    <a:lumMod val="85000"/>
                    <a:lumOff val="15000"/>
                  </a:schemeClr>
                </a:solidFill>
              </a:rPr>
              <a:t>        //Bind the both heights</a:t>
            </a:r>
          </a:p>
          <a:p>
            <a:pPr marL="514350" indent="-514350">
              <a:buFont typeface="+mj-lt"/>
              <a:buAutoNum type="arabicPeriod"/>
            </a:pPr>
            <a:r>
              <a:rPr lang="en-US" sz="1800" dirty="0">
                <a:solidFill>
                  <a:schemeClr val="tx1">
                    <a:lumMod val="85000"/>
                    <a:lumOff val="15000"/>
                  </a:schemeClr>
                </a:solidFill>
              </a:rPr>
              <a:t>        siriButtonContainer.heightAnchor.constraint(equalTo: siriButton.heightAnchor)</a:t>
            </a:r>
          </a:p>
          <a:p>
            <a:pPr marL="514350" indent="-514350">
              <a:buFont typeface="+mj-lt"/>
              <a:buAutoNum type="arabicPeriod"/>
            </a:pPr>
            <a:r>
              <a:rPr lang="en-US" sz="1800" dirty="0">
                <a:solidFill>
                  <a:schemeClr val="tx1">
                    <a:lumMod val="85000"/>
                    <a:lumOff val="15000"/>
                  </a:schemeClr>
                </a:solidFill>
              </a:rPr>
              <a:t>.isActive = </a:t>
            </a:r>
            <a:r>
              <a:rPr lang="en-US" sz="1800" b="1" dirty="0">
                <a:solidFill>
                  <a:schemeClr val="tx1">
                    <a:lumMod val="85000"/>
                    <a:lumOff val="15000"/>
                  </a:schemeClr>
                </a:solidFill>
              </a:rPr>
              <a:t>true</a:t>
            </a:r>
            <a:endParaRPr lang="en-US" sz="1800" dirty="0">
              <a:solidFill>
                <a:schemeClr val="tx1">
                  <a:lumMod val="85000"/>
                  <a:lumOff val="15000"/>
                </a:schemeClr>
              </a:solidFill>
            </a:endParaRPr>
          </a:p>
          <a:p>
            <a:pPr marL="514350" indent="-514350">
              <a:buFont typeface="+mj-lt"/>
              <a:buAutoNum type="arabicPeriod"/>
            </a:pPr>
            <a:br>
              <a:rPr lang="en-US" sz="1800" dirty="0">
                <a:solidFill>
                  <a:schemeClr val="tx1">
                    <a:lumMod val="85000"/>
                    <a:lumOff val="15000"/>
                  </a:schemeClr>
                </a:solidFill>
              </a:rPr>
            </a:br>
            <a:endParaRPr lang="en-US" sz="1800" dirty="0">
              <a:solidFill>
                <a:schemeClr val="tx1">
                  <a:lumMod val="85000"/>
                  <a:lumOff val="15000"/>
                </a:schemeClr>
              </a:solidFill>
            </a:endParaRPr>
          </a:p>
          <a:p>
            <a:pPr marL="514350" indent="-514350">
              <a:buFont typeface="+mj-lt"/>
              <a:buAutoNum type="arabicPeriod"/>
            </a:pPr>
            <a:r>
              <a:rPr lang="en-US" sz="1800" dirty="0">
                <a:solidFill>
                  <a:schemeClr val="tx1">
                    <a:lumMod val="85000"/>
                    <a:lumOff val="15000"/>
                  </a:schemeClr>
                </a:solidFill>
              </a:rPr>
              <a:t>        //TODO: add shortcut to the button</a:t>
            </a:r>
          </a:p>
          <a:p>
            <a:pPr marL="514350" indent="-514350">
              <a:buFont typeface="+mj-lt"/>
              <a:buAutoNum type="arabicPeriod"/>
            </a:pPr>
            <a:br>
              <a:rPr lang="en-US" sz="1800" dirty="0">
                <a:solidFill>
                  <a:schemeClr val="tx1">
                    <a:lumMod val="85000"/>
                    <a:lumOff val="15000"/>
                  </a:schemeClr>
                </a:solidFill>
              </a:rPr>
            </a:br>
            <a:endParaRPr lang="en-US" sz="1800" dirty="0">
              <a:solidFill>
                <a:schemeClr val="tx1">
                  <a:lumMod val="85000"/>
                  <a:lumOff val="15000"/>
                </a:schemeClr>
              </a:solidFill>
            </a:endParaRPr>
          </a:p>
          <a:p>
            <a:pPr marL="514350" indent="-514350">
              <a:buFont typeface="+mj-lt"/>
              <a:buAutoNum type="arabicPeriod"/>
            </a:pPr>
            <a:r>
              <a:rPr lang="en-US" sz="1800" dirty="0">
                <a:solidFill>
                  <a:schemeClr val="tx1">
                    <a:lumMod val="85000"/>
                    <a:lumOff val="15000"/>
                  </a:schemeClr>
                </a:solidFill>
              </a:rPr>
              <a:t>        //set the callback of the button</a:t>
            </a:r>
          </a:p>
          <a:p>
            <a:pPr marL="514350" indent="-514350">
              <a:buFont typeface="+mj-lt"/>
              <a:buAutoNum type="arabicPeriod"/>
            </a:pPr>
            <a:r>
              <a:rPr lang="en-US" sz="1800" dirty="0">
                <a:solidFill>
                  <a:schemeClr val="tx1">
                    <a:lumMod val="85000"/>
                    <a:lumOff val="15000"/>
                  </a:schemeClr>
                </a:solidFill>
              </a:rPr>
              <a:t>        siriButton.addTarget(</a:t>
            </a:r>
            <a:r>
              <a:rPr lang="en-US" sz="1800" b="1" dirty="0">
                <a:solidFill>
                  <a:schemeClr val="tx1">
                    <a:lumMod val="85000"/>
                    <a:lumOff val="15000"/>
                  </a:schemeClr>
                </a:solidFill>
              </a:rPr>
              <a:t>self</a:t>
            </a:r>
            <a:r>
              <a:rPr lang="en-US" sz="1800" dirty="0">
                <a:solidFill>
                  <a:schemeClr val="tx1">
                    <a:lumMod val="85000"/>
                    <a:lumOff val="15000"/>
                  </a:schemeClr>
                </a:solidFill>
              </a:rPr>
              <a:t>, action: </a:t>
            </a:r>
            <a:r>
              <a:rPr lang="en-US" sz="1800" b="1" dirty="0">
                <a:solidFill>
                  <a:schemeClr val="tx1">
                    <a:lumMod val="85000"/>
                    <a:lumOff val="15000"/>
                  </a:schemeClr>
                </a:solidFill>
              </a:rPr>
              <a:t>#selector</a:t>
            </a:r>
            <a:r>
              <a:rPr lang="en-US" sz="1800" dirty="0">
                <a:solidFill>
                  <a:schemeClr val="tx1">
                    <a:lumMod val="85000"/>
                    <a:lumOff val="15000"/>
                  </a:schemeClr>
                </a:solidFill>
              </a:rPr>
              <a:t>(addToSiri), for: .touchup Inside)</a:t>
            </a:r>
          </a:p>
          <a:p>
            <a:pPr marL="514350" indent="-514350">
              <a:buFont typeface="+mj-lt"/>
              <a:buAutoNum type="arabicPeriod"/>
            </a:pPr>
            <a:r>
              <a:rPr lang="en-US" sz="1800" dirty="0">
                <a:solidFill>
                  <a:schemeClr val="tx1">
                    <a:lumMod val="85000"/>
                    <a:lumOff val="15000"/>
                  </a:schemeClr>
                </a:solidFill>
              </a:rPr>
              <a:t>}</a:t>
            </a:r>
          </a:p>
          <a:p>
            <a:pPr marL="514350" indent="-514350">
              <a:buFont typeface="+mj-lt"/>
              <a:buAutoNum type="arabicPeriod"/>
            </a:pPr>
            <a:endParaRPr lang="en-US" sz="500" dirty="0">
              <a:solidFill>
                <a:schemeClr val="tx1">
                  <a:lumMod val="85000"/>
                  <a:lumOff val="15000"/>
                </a:schemeClr>
              </a:solidFill>
            </a:endParaRPr>
          </a:p>
        </p:txBody>
      </p:sp>
    </p:spTree>
    <p:extLst>
      <p:ext uri="{BB962C8B-B14F-4D97-AF65-F5344CB8AC3E}">
        <p14:creationId xmlns:p14="http://schemas.microsoft.com/office/powerpoint/2010/main" val="412540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CDFE11A3-3906-BE42-A04C-74502C63F15A}"/>
              </a:ext>
            </a:extLst>
          </p:cNvPr>
          <p:cNvPicPr>
            <a:picLocks noChangeAspect="1"/>
          </p:cNvPicPr>
          <p:nvPr/>
        </p:nvPicPr>
        <p:blipFill rotWithShape="1">
          <a:blip r:embed="rId2" cstate="print">
            <a:alphaModFix amt="35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A87E8D1-051F-2A46-8BAB-0AAF80902269}"/>
              </a:ext>
            </a:extLst>
          </p:cNvPr>
          <p:cNvSpPr>
            <a:spLocks noGrp="1"/>
          </p:cNvSpPr>
          <p:nvPr>
            <p:ph type="title"/>
          </p:nvPr>
        </p:nvSpPr>
        <p:spPr>
          <a:xfrm>
            <a:off x="838201" y="1065862"/>
            <a:ext cx="3313164" cy="4726276"/>
          </a:xfrm>
        </p:spPr>
        <p:txBody>
          <a:bodyPr>
            <a:normAutofit/>
          </a:bodyPr>
          <a:lstStyle/>
          <a:p>
            <a:pPr algn="r"/>
            <a:r>
              <a:rPr lang="en-US" sz="4000" dirty="0">
                <a:solidFill>
                  <a:srgbClr val="FFFFFF"/>
                </a:solidFill>
              </a:rPr>
              <a:t>Shortcut</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4330A8-73D4-2241-AB98-058F82684831}"/>
              </a:ext>
            </a:extLst>
          </p:cNvPr>
          <p:cNvSpPr>
            <a:spLocks noGrp="1"/>
          </p:cNvSpPr>
          <p:nvPr>
            <p:ph idx="1"/>
          </p:nvPr>
        </p:nvSpPr>
        <p:spPr>
          <a:xfrm>
            <a:off x="5155379" y="1065862"/>
            <a:ext cx="5744685" cy="4726276"/>
          </a:xfrm>
        </p:spPr>
        <p:txBody>
          <a:bodyPr anchor="ctr">
            <a:normAutofit/>
          </a:bodyPr>
          <a:lstStyle/>
          <a:p>
            <a:pPr marL="0" indent="0">
              <a:buNone/>
            </a:pPr>
            <a:r>
              <a:rPr lang="en-US" dirty="0"/>
              <a:t>Now we need to do the UserActivity that will generate the shortcut to our button, and its responsibility will be centralize all our activities in it</a:t>
            </a:r>
            <a:endParaRPr lang="en-US" sz="2000" dirty="0">
              <a:solidFill>
                <a:srgbClr val="FFFFFF"/>
              </a:solidFill>
            </a:endParaRPr>
          </a:p>
        </p:txBody>
      </p:sp>
    </p:spTree>
    <p:extLst>
      <p:ext uri="{BB962C8B-B14F-4D97-AF65-F5344CB8AC3E}">
        <p14:creationId xmlns:p14="http://schemas.microsoft.com/office/powerpoint/2010/main" val="136321376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4">
            <a:extLst>
              <a:ext uri="{FF2B5EF4-FFF2-40B4-BE49-F238E27FC236}">
                <a16:creationId xmlns:a16="http://schemas.microsoft.com/office/drawing/2014/main" id="{777CD8DC-850A-F347-9771-49586250F8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363" t="6164" b="2927"/>
          <a:stretch/>
        </p:blipFill>
        <p:spPr>
          <a:xfrm>
            <a:off x="3523488" y="10"/>
            <a:ext cx="8668512" cy="6857990"/>
          </a:xfrm>
          <a:prstGeom prst="rect">
            <a:avLst/>
          </a:prstGeom>
        </p:spPr>
      </p:pic>
      <p:sp>
        <p:nvSpPr>
          <p:cNvPr id="30" name="Rectangle 1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Text&#10;&#10;Description automatically generated">
            <a:extLst>
              <a:ext uri="{FF2B5EF4-FFF2-40B4-BE49-F238E27FC236}">
                <a16:creationId xmlns:a16="http://schemas.microsoft.com/office/drawing/2014/main" id="{356C0890-7EE9-3248-988C-3D549FD73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871" y="956867"/>
            <a:ext cx="9320064" cy="4435352"/>
          </a:xfrm>
          <a:prstGeom prst="rect">
            <a:avLst/>
          </a:prstGeom>
        </p:spPr>
      </p:pic>
      <p:pic>
        <p:nvPicPr>
          <p:cNvPr id="14" name="Content Placeholder 13" descr="A picture containing text, monitor, electronics, indoor&#10;&#10;Description automatically generated">
            <a:extLst>
              <a:ext uri="{FF2B5EF4-FFF2-40B4-BE49-F238E27FC236}">
                <a16:creationId xmlns:a16="http://schemas.microsoft.com/office/drawing/2014/main" id="{504AFFA5-6398-B34D-895A-74C6B9BBF68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055608" y="4471019"/>
            <a:ext cx="3721135" cy="2661557"/>
          </a:xfrm>
        </p:spPr>
      </p:pic>
    </p:spTree>
    <p:extLst>
      <p:ext uri="{BB962C8B-B14F-4D97-AF65-F5344CB8AC3E}">
        <p14:creationId xmlns:p14="http://schemas.microsoft.com/office/powerpoint/2010/main" val="519046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43CF90AA-2EA5-6D44-AB75-CA50C0472F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20" b="4686"/>
          <a:stretch/>
        </p:blipFill>
        <p:spPr>
          <a:xfrm>
            <a:off x="116541" y="0"/>
            <a:ext cx="12075459" cy="6858000"/>
          </a:xfrm>
          <a:prstGeom prst="rect">
            <a:avLst/>
          </a:prstGeom>
        </p:spPr>
      </p:pic>
      <p:pic>
        <p:nvPicPr>
          <p:cNvPr id="5" name="Content Placeholder 4" descr="Text&#10;&#10;Description automatically generated">
            <a:extLst>
              <a:ext uri="{FF2B5EF4-FFF2-40B4-BE49-F238E27FC236}">
                <a16:creationId xmlns:a16="http://schemas.microsoft.com/office/drawing/2014/main" id="{2A5D4EE5-1FAB-4343-8B82-C61915801F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987" b="16695"/>
          <a:stretch/>
        </p:blipFill>
        <p:spPr>
          <a:xfrm>
            <a:off x="319766" y="2801950"/>
            <a:ext cx="9143524" cy="3451412"/>
          </a:xfrm>
        </p:spPr>
      </p:pic>
      <p:sp>
        <p:nvSpPr>
          <p:cNvPr id="2" name="Title 1">
            <a:extLst>
              <a:ext uri="{FF2B5EF4-FFF2-40B4-BE49-F238E27FC236}">
                <a16:creationId xmlns:a16="http://schemas.microsoft.com/office/drawing/2014/main" id="{6307F1BE-633E-674A-991D-CBF9F2648151}"/>
              </a:ext>
            </a:extLst>
          </p:cNvPr>
          <p:cNvSpPr>
            <a:spLocks noGrp="1"/>
          </p:cNvSpPr>
          <p:nvPr>
            <p:ph type="title"/>
          </p:nvPr>
        </p:nvSpPr>
        <p:spPr>
          <a:xfrm>
            <a:off x="206188" y="708213"/>
            <a:ext cx="6544235" cy="1738546"/>
          </a:xfrm>
        </p:spPr>
        <p:txBody>
          <a:bodyPr>
            <a:normAutofit fontScale="90000"/>
          </a:bodyPr>
          <a:lstStyle/>
          <a:p>
            <a:r>
              <a:rPr lang="en-US" dirty="0">
                <a:solidFill>
                  <a:srgbClr val="072960"/>
                </a:solidFill>
                <a:latin typeface="Segoe UI" panose="020B0502040204020203" pitchFamily="34" charset="0"/>
                <a:cs typeface="Segoe UI" panose="020B0502040204020203" pitchFamily="34" charset="0"/>
              </a:rPr>
              <a:t>Let's go back to our view </a:t>
            </a:r>
            <a:br>
              <a:rPr lang="en-US" dirty="0">
                <a:solidFill>
                  <a:srgbClr val="072960"/>
                </a:solidFill>
                <a:latin typeface="Segoe UI" panose="020B0502040204020203" pitchFamily="34" charset="0"/>
                <a:cs typeface="Segoe UI" panose="020B0502040204020203" pitchFamily="34" charset="0"/>
              </a:rPr>
            </a:br>
            <a:r>
              <a:rPr lang="en-US" dirty="0">
                <a:solidFill>
                  <a:srgbClr val="072960"/>
                </a:solidFill>
                <a:latin typeface="Segoe UI" panose="020B0502040204020203" pitchFamily="34" charset="0"/>
                <a:cs typeface="Segoe UI" panose="020B0502040204020203" pitchFamily="34" charset="0"/>
              </a:rPr>
              <a:t>controller and replace </a:t>
            </a:r>
            <a:br>
              <a:rPr lang="en-US" dirty="0">
                <a:solidFill>
                  <a:srgbClr val="072960"/>
                </a:solidFill>
                <a:latin typeface="Segoe UI" panose="020B0502040204020203" pitchFamily="34" charset="0"/>
                <a:cs typeface="Segoe UI" panose="020B0502040204020203" pitchFamily="34" charset="0"/>
              </a:rPr>
            </a:br>
            <a:r>
              <a:rPr lang="en-US" dirty="0">
                <a:solidFill>
                  <a:srgbClr val="072960"/>
                </a:solidFill>
                <a:latin typeface="Segoe UI" panose="020B0502040204020203" pitchFamily="34" charset="0"/>
                <a:cs typeface="Segoe UI" panose="020B0502040204020203" pitchFamily="34" charset="0"/>
              </a:rPr>
              <a:t>the comment: </a:t>
            </a:r>
          </a:p>
        </p:txBody>
      </p:sp>
    </p:spTree>
    <p:extLst>
      <p:ext uri="{BB962C8B-B14F-4D97-AF65-F5344CB8AC3E}">
        <p14:creationId xmlns:p14="http://schemas.microsoft.com/office/powerpoint/2010/main" val="2728253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AD956F5-7631-8E4A-8D32-7E9CDD68FD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01" r="3" b="4570"/>
          <a:stretch/>
        </p:blipFill>
        <p:spPr>
          <a:xfrm>
            <a:off x="838201" y="-4"/>
            <a:ext cx="11353799" cy="6858004"/>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p:spPr>
      </p:pic>
      <p:sp>
        <p:nvSpPr>
          <p:cNvPr id="3" name="Content Placeholder 2">
            <a:extLst>
              <a:ext uri="{FF2B5EF4-FFF2-40B4-BE49-F238E27FC236}">
                <a16:creationId xmlns:a16="http://schemas.microsoft.com/office/drawing/2014/main" id="{6AFD0016-3987-3F4A-A95A-8F35377F5E1E}"/>
              </a:ext>
            </a:extLst>
          </p:cNvPr>
          <p:cNvSpPr>
            <a:spLocks noGrp="1"/>
          </p:cNvSpPr>
          <p:nvPr>
            <p:ph idx="1"/>
          </p:nvPr>
        </p:nvSpPr>
        <p:spPr>
          <a:xfrm>
            <a:off x="990900" y="2794150"/>
            <a:ext cx="4352364" cy="2516183"/>
          </a:xfrm>
        </p:spPr>
        <p:txBody>
          <a:bodyPr>
            <a:normAutofit/>
          </a:bodyPr>
          <a:lstStyle/>
          <a:p>
            <a:pPr marL="0" indent="0">
              <a:buNone/>
            </a:pPr>
            <a:r>
              <a:rPr lang="en-US" sz="1600" dirty="0">
                <a:solidFill>
                  <a:srgbClr val="072960"/>
                </a:solidFill>
              </a:rPr>
              <a:t>Building &amp; running the app we should be able to go to Second Screen and there will be the "add to Siri" button, this time it is able to add the shortcut. Doing that, you can check on the app shortcuts of your iPhone if the “siri test” shortcut is there. And, if you run the shortcut (by both the siri using the voice or by the shortcuts)</a:t>
            </a:r>
          </a:p>
        </p:txBody>
      </p:sp>
      <p:sp>
        <p:nvSpPr>
          <p:cNvPr id="2" name="Title 1">
            <a:extLst>
              <a:ext uri="{FF2B5EF4-FFF2-40B4-BE49-F238E27FC236}">
                <a16:creationId xmlns:a16="http://schemas.microsoft.com/office/drawing/2014/main" id="{76B60182-4131-CE48-A551-2D87F8568EBE}"/>
              </a:ext>
            </a:extLst>
          </p:cNvPr>
          <p:cNvSpPr>
            <a:spLocks noGrp="1"/>
          </p:cNvSpPr>
          <p:nvPr>
            <p:ph type="title"/>
          </p:nvPr>
        </p:nvSpPr>
        <p:spPr>
          <a:xfrm>
            <a:off x="990900" y="1227243"/>
            <a:ext cx="5858435" cy="1325563"/>
          </a:xfrm>
        </p:spPr>
        <p:txBody>
          <a:bodyPr/>
          <a:lstStyle/>
          <a:p>
            <a:r>
              <a:rPr lang="en-US" dirty="0">
                <a:solidFill>
                  <a:srgbClr val="072960"/>
                </a:solidFill>
              </a:rPr>
              <a:t>Building &amp; running</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BDA25C5C-CB00-FE4C-BE99-B2E5C776F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4493366"/>
            <a:ext cx="3529853" cy="1906121"/>
          </a:xfrm>
          <a:prstGeom prst="rect">
            <a:avLst/>
          </a:prstGeom>
        </p:spPr>
      </p:pic>
    </p:spTree>
    <p:extLst>
      <p:ext uri="{BB962C8B-B14F-4D97-AF65-F5344CB8AC3E}">
        <p14:creationId xmlns:p14="http://schemas.microsoft.com/office/powerpoint/2010/main" val="1744317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197D6493-CEF9-CD4C-8A23-AB079768F29C}"/>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4812ED79-23FC-B840-B849-325C9A7FB1E0}"/>
              </a:ext>
            </a:extLst>
          </p:cNvPr>
          <p:cNvSpPr>
            <a:spLocks noGrp="1"/>
          </p:cNvSpPr>
          <p:nvPr>
            <p:ph type="ctrTitle"/>
          </p:nvPr>
        </p:nvSpPr>
        <p:spPr>
          <a:xfrm>
            <a:off x="3698240" y="1105844"/>
            <a:ext cx="4267200" cy="1098395"/>
          </a:xfrm>
        </p:spPr>
        <p:txBody>
          <a:bodyPr>
            <a:normAutofit/>
          </a:bodyPr>
          <a:lstStyle/>
          <a:p>
            <a:r>
              <a:rPr lang="en-US" dirty="0">
                <a:solidFill>
                  <a:srgbClr val="FFFFFF"/>
                </a:solidFill>
              </a:rPr>
              <a:t>In conclusion</a:t>
            </a:r>
          </a:p>
        </p:txBody>
      </p:sp>
      <p:sp>
        <p:nvSpPr>
          <p:cNvPr id="3" name="Subtitle 2">
            <a:extLst>
              <a:ext uri="{FF2B5EF4-FFF2-40B4-BE49-F238E27FC236}">
                <a16:creationId xmlns:a16="http://schemas.microsoft.com/office/drawing/2014/main" id="{F703B613-171B-9349-9B9D-CC11EB77DA62}"/>
              </a:ext>
            </a:extLst>
          </p:cNvPr>
          <p:cNvSpPr>
            <a:spLocks noGrp="1"/>
          </p:cNvSpPr>
          <p:nvPr>
            <p:ph type="subTitle" idx="1"/>
          </p:nvPr>
        </p:nvSpPr>
        <p:spPr>
          <a:xfrm>
            <a:off x="1452880" y="2452524"/>
            <a:ext cx="10048240" cy="2434436"/>
          </a:xfrm>
        </p:spPr>
        <p:txBody>
          <a:bodyPr>
            <a:normAutofit fontScale="92500" lnSpcReduction="10000"/>
          </a:bodyPr>
          <a:lstStyle/>
          <a:p>
            <a:pPr algn="just"/>
            <a:r>
              <a:rPr lang="en-US" dirty="0"/>
              <a:t>Think about the times you’ve used Siri. There’s usually a little conversation that happens between you and Siri; sometimes that conversation goes well, and sometimes it doesn’t. Either way, there’s a lot of first-party support work happening behind the scenes. It turns out that integrating natural language processing into an app is quite a tricky problem to solve. You can’t just take whatever text Siri has decoded from the user’s speech, pass it as a string to the app and presto — you’re done! It takes some work to integrate Sirikit. But in the end considering all the possibilities it offers I think it is worth the effort</a:t>
            </a:r>
            <a:r>
              <a:rPr lang="en-US" dirty="0">
                <a:solidFill>
                  <a:srgbClr val="FFFFFF"/>
                </a:solidFill>
              </a:rPr>
              <a:t>.</a:t>
            </a:r>
            <a:endParaRPr lang="en-US" dirty="0"/>
          </a:p>
        </p:txBody>
      </p:sp>
    </p:spTree>
    <p:extLst>
      <p:ext uri="{BB962C8B-B14F-4D97-AF65-F5344CB8AC3E}">
        <p14:creationId xmlns:p14="http://schemas.microsoft.com/office/powerpoint/2010/main" val="326587097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8" y="857"/>
            <a:ext cx="12186584" cy="6856285"/>
          </a:xfrm>
          <a:prstGeom prst="rect">
            <a:avLst/>
          </a:prstGeom>
        </p:spPr>
      </p:pic>
      <p:sp>
        <p:nvSpPr>
          <p:cNvPr id="7" name="Title 1"/>
          <p:cNvSpPr txBox="1">
            <a:spLocks/>
          </p:cNvSpPr>
          <p:nvPr/>
        </p:nvSpPr>
        <p:spPr>
          <a:xfrm>
            <a:off x="548224" y="4381928"/>
            <a:ext cx="5966876" cy="56390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072960"/>
                </a:solidFill>
                <a:latin typeface="Segoe UI Light" panose="020B0502040204020203" pitchFamily="34" charset="0"/>
                <a:cs typeface="Segoe UI Light" panose="020B0502040204020203" pitchFamily="34" charset="0"/>
              </a:rPr>
              <a:t>THANK YOU FOR YOUR</a:t>
            </a:r>
          </a:p>
        </p:txBody>
      </p:sp>
      <p:sp>
        <p:nvSpPr>
          <p:cNvPr id="8" name="Title 1"/>
          <p:cNvSpPr txBox="1">
            <a:spLocks/>
          </p:cNvSpPr>
          <p:nvPr/>
        </p:nvSpPr>
        <p:spPr>
          <a:xfrm>
            <a:off x="2832156" y="4725432"/>
            <a:ext cx="3492444" cy="56287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05F6DB"/>
                </a:solidFill>
                <a:latin typeface="Segoe UI Semibold" panose="020B0702040204020203" pitchFamily="34" charset="0"/>
                <a:cs typeface="Segoe UI Semibold" panose="020B0702040204020203" pitchFamily="34" charset="0"/>
              </a:rPr>
              <a:t>ATTENTION</a:t>
            </a:r>
          </a:p>
        </p:txBody>
      </p:sp>
    </p:spTree>
    <p:extLst>
      <p:ext uri="{BB962C8B-B14F-4D97-AF65-F5344CB8AC3E}">
        <p14:creationId xmlns:p14="http://schemas.microsoft.com/office/powerpoint/2010/main" val="3960964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8097-F745-BD41-B907-CEA08C995B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909A83-8C1A-E54F-AEC0-59A75392529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89A25D4-27AD-3B42-B551-7804069F60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9" y="-3351"/>
            <a:ext cx="12189630" cy="6858000"/>
          </a:xfrm>
          <a:prstGeom prst="rect">
            <a:avLst/>
          </a:prstGeom>
        </p:spPr>
      </p:pic>
      <p:sp>
        <p:nvSpPr>
          <p:cNvPr id="5" name="TextBox 4">
            <a:extLst>
              <a:ext uri="{FF2B5EF4-FFF2-40B4-BE49-F238E27FC236}">
                <a16:creationId xmlns:a16="http://schemas.microsoft.com/office/drawing/2014/main" id="{B19DA94A-A719-4040-8B9E-7CCFB0393DE7}"/>
              </a:ext>
            </a:extLst>
          </p:cNvPr>
          <p:cNvSpPr txBox="1"/>
          <p:nvPr/>
        </p:nvSpPr>
        <p:spPr>
          <a:xfrm>
            <a:off x="401052" y="2456153"/>
            <a:ext cx="8951495" cy="2554545"/>
          </a:xfrm>
          <a:prstGeom prst="rect">
            <a:avLst/>
          </a:prstGeom>
          <a:noFill/>
        </p:spPr>
        <p:txBody>
          <a:bodyPr wrap="square" rtlCol="0">
            <a:spAutoFit/>
          </a:bodyPr>
          <a:lstStyle/>
          <a:p>
            <a:r>
              <a:rPr lang="en-US" sz="4000" dirty="0">
                <a:solidFill>
                  <a:srgbClr val="072960"/>
                </a:solidFill>
                <a:latin typeface="Segoe UI" panose="020B0502040204020203" pitchFamily="34" charset="0"/>
                <a:cs typeface="Segoe UI" panose="020B0502040204020203" pitchFamily="34" charset="0"/>
              </a:rPr>
              <a:t>Empower users to interact with their devices through voice, intelligent suggestions, and personalized workflows.</a:t>
            </a:r>
            <a:endParaRPr lang="en-US" sz="4000" b="1" dirty="0">
              <a:solidFill>
                <a:srgbClr val="072960"/>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FEC9D7BC-F00C-4641-9434-82803A459311}"/>
              </a:ext>
            </a:extLst>
          </p:cNvPr>
          <p:cNvSpPr txBox="1"/>
          <p:nvPr/>
        </p:nvSpPr>
        <p:spPr>
          <a:xfrm>
            <a:off x="401052" y="1540725"/>
            <a:ext cx="3072063" cy="1200329"/>
          </a:xfrm>
          <a:prstGeom prst="rect">
            <a:avLst/>
          </a:prstGeom>
          <a:noFill/>
        </p:spPr>
        <p:txBody>
          <a:bodyPr wrap="square" rtlCol="0">
            <a:spAutoFit/>
          </a:bodyPr>
          <a:lstStyle/>
          <a:p>
            <a:r>
              <a:rPr lang="en-US" sz="5400" b="1" dirty="0">
                <a:solidFill>
                  <a:srgbClr val="072960"/>
                </a:solidFill>
                <a:latin typeface="Segoe UI" panose="020B0502040204020203" pitchFamily="34" charset="0"/>
                <a:cs typeface="Segoe UI" panose="020B0502040204020203" pitchFamily="34" charset="0"/>
              </a:rPr>
              <a:t>SiriKit</a:t>
            </a:r>
          </a:p>
          <a:p>
            <a:endParaRPr lang="en-US" dirty="0"/>
          </a:p>
        </p:txBody>
      </p:sp>
    </p:spTree>
    <p:extLst>
      <p:ext uri="{BB962C8B-B14F-4D97-AF65-F5344CB8AC3E}">
        <p14:creationId xmlns:p14="http://schemas.microsoft.com/office/powerpoint/2010/main" val="1623411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9" y="-3351"/>
            <a:ext cx="12189630" cy="6858000"/>
          </a:xfrm>
          <a:prstGeom prst="rect">
            <a:avLst/>
          </a:prstGeom>
        </p:spPr>
      </p:pic>
      <p:sp>
        <p:nvSpPr>
          <p:cNvPr id="26" name="Title 1"/>
          <p:cNvSpPr txBox="1">
            <a:spLocks/>
          </p:cNvSpPr>
          <p:nvPr/>
        </p:nvSpPr>
        <p:spPr>
          <a:xfrm>
            <a:off x="749426" y="439188"/>
            <a:ext cx="4494546" cy="792073"/>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b="1" dirty="0">
                <a:solidFill>
                  <a:srgbClr val="072960"/>
                </a:solidFill>
              </a:rPr>
              <a:t>Siri for Developers</a:t>
            </a:r>
          </a:p>
        </p:txBody>
      </p:sp>
      <p:sp>
        <p:nvSpPr>
          <p:cNvPr id="128" name="Title 1"/>
          <p:cNvSpPr txBox="1">
            <a:spLocks/>
          </p:cNvSpPr>
          <p:nvPr/>
        </p:nvSpPr>
        <p:spPr>
          <a:xfrm>
            <a:off x="35169" y="6497515"/>
            <a:ext cx="483573" cy="262915"/>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b="1" dirty="0">
                <a:solidFill>
                  <a:srgbClr val="072960"/>
                </a:solidFill>
                <a:latin typeface="Segoe UI Light" panose="020B0502040204020203" pitchFamily="34" charset="0"/>
                <a:cs typeface="Segoe UI Light" panose="020B0502040204020203" pitchFamily="34" charset="0"/>
              </a:rPr>
              <a:t>01</a:t>
            </a:r>
          </a:p>
        </p:txBody>
      </p:sp>
      <p:sp>
        <p:nvSpPr>
          <p:cNvPr id="129" name="Rectangle 128"/>
          <p:cNvSpPr/>
          <p:nvPr/>
        </p:nvSpPr>
        <p:spPr>
          <a:xfrm>
            <a:off x="202223" y="6760430"/>
            <a:ext cx="149469" cy="96713"/>
          </a:xfrm>
          <a:prstGeom prst="rect">
            <a:avLst/>
          </a:prstGeom>
          <a:solidFill>
            <a:srgbClr val="05F6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79BB95D-4571-B748-961C-07D357B5A9B7}"/>
              </a:ext>
            </a:extLst>
          </p:cNvPr>
          <p:cNvSpPr txBox="1"/>
          <p:nvPr/>
        </p:nvSpPr>
        <p:spPr>
          <a:xfrm>
            <a:off x="749426" y="1532213"/>
            <a:ext cx="5080000" cy="2031325"/>
          </a:xfrm>
          <a:prstGeom prst="rect">
            <a:avLst/>
          </a:prstGeom>
          <a:noFill/>
        </p:spPr>
        <p:txBody>
          <a:bodyPr wrap="square" rtlCol="0">
            <a:spAutoFit/>
          </a:bodyPr>
          <a:lstStyle/>
          <a:p>
            <a:pPr algn="just"/>
            <a:r>
              <a:rPr lang="en-US" dirty="0">
                <a:solidFill>
                  <a:srgbClr val="072960"/>
                </a:solidFill>
                <a:latin typeface="Segoe UI" panose="020B0502040204020203" pitchFamily="34" charset="0"/>
                <a:cs typeface="Segoe UI" panose="020B0502040204020203" pitchFamily="34" charset="0"/>
              </a:rPr>
              <a:t>Siri is the world’s most popular intelligent assistant. With SiriKit and Shortcuts, our app can help users get things done with just their voice, intelligent suggestions, or the Shortcuts app. Our app can also reach users across Apple platforms with Shortcuts on watchOS and even SiriKit Media on Apple TV.</a:t>
            </a:r>
          </a:p>
        </p:txBody>
      </p:sp>
      <p:pic>
        <p:nvPicPr>
          <p:cNvPr id="13" name="Picture 12" descr="A person holding a cell phone&#10;&#10;Description automatically generated with medium confidence">
            <a:extLst>
              <a:ext uri="{FF2B5EF4-FFF2-40B4-BE49-F238E27FC236}">
                <a16:creationId xmlns:a16="http://schemas.microsoft.com/office/drawing/2014/main" id="{8F1DE6AE-0234-9443-A977-B3DF90FB6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426" y="4161022"/>
            <a:ext cx="5080000" cy="2501900"/>
          </a:xfrm>
          <a:prstGeom prst="rect">
            <a:avLst/>
          </a:prstGeom>
        </p:spPr>
      </p:pic>
    </p:spTree>
    <p:extLst>
      <p:ext uri="{BB962C8B-B14F-4D97-AF65-F5344CB8AC3E}">
        <p14:creationId xmlns:p14="http://schemas.microsoft.com/office/powerpoint/2010/main" val="4280038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652B1F-3BFA-F945-B745-DD548EC80D50}"/>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620" b="4686"/>
          <a:stretch/>
        </p:blipFill>
        <p:spPr>
          <a:xfrm>
            <a:off x="457200" y="457200"/>
            <a:ext cx="11277600" cy="5943600"/>
          </a:xfrm>
          <a:prstGeom prst="rect">
            <a:avLst/>
          </a:prstGeom>
        </p:spPr>
      </p:pic>
      <p:sp>
        <p:nvSpPr>
          <p:cNvPr id="6" name="Rectangle 5">
            <a:extLst>
              <a:ext uri="{FF2B5EF4-FFF2-40B4-BE49-F238E27FC236}">
                <a16:creationId xmlns:a16="http://schemas.microsoft.com/office/drawing/2014/main" id="{3E166116-C2F2-1E45-9E01-5DE487B9C786}"/>
              </a:ext>
            </a:extLst>
          </p:cNvPr>
          <p:cNvSpPr/>
          <p:nvPr/>
        </p:nvSpPr>
        <p:spPr>
          <a:xfrm>
            <a:off x="759688" y="3176700"/>
            <a:ext cx="6096000" cy="1754326"/>
          </a:xfrm>
          <a:prstGeom prst="rect">
            <a:avLst/>
          </a:prstGeom>
        </p:spPr>
        <p:txBody>
          <a:bodyPr>
            <a:spAutoFit/>
          </a:bodyPr>
          <a:lstStyle/>
          <a:p>
            <a:pPr algn="just"/>
            <a:r>
              <a:rPr lang="en-US" dirty="0">
                <a:solidFill>
                  <a:srgbClr val="072960"/>
                </a:solidFill>
                <a:latin typeface="SF Pro Text"/>
              </a:rPr>
              <a:t>Apps adopt SiriKit by building an extension that communicates with Siri, even when your app isn’t running. The extension registers with specific domains and intents that it can handle. Siri handles all of the user interaction, including the voice and natural language recognition, and works with your extension to get information and handle user requests</a:t>
            </a:r>
            <a:r>
              <a:rPr lang="en-US" dirty="0">
                <a:solidFill>
                  <a:srgbClr val="F5F5F7"/>
                </a:solidFill>
                <a:latin typeface="SF Pro Text"/>
              </a:rPr>
              <a:t>.</a:t>
            </a:r>
            <a:endParaRPr lang="en-US" dirty="0"/>
          </a:p>
        </p:txBody>
      </p:sp>
      <p:sp>
        <p:nvSpPr>
          <p:cNvPr id="7" name="TextBox 6">
            <a:extLst>
              <a:ext uri="{FF2B5EF4-FFF2-40B4-BE49-F238E27FC236}">
                <a16:creationId xmlns:a16="http://schemas.microsoft.com/office/drawing/2014/main" id="{138AD8ED-2B61-8343-AE45-F63DBAFAFF4E}"/>
              </a:ext>
            </a:extLst>
          </p:cNvPr>
          <p:cNvSpPr txBox="1"/>
          <p:nvPr/>
        </p:nvSpPr>
        <p:spPr>
          <a:xfrm>
            <a:off x="1511126" y="1985289"/>
            <a:ext cx="5257067" cy="1077218"/>
          </a:xfrm>
          <a:prstGeom prst="rect">
            <a:avLst/>
          </a:prstGeom>
          <a:noFill/>
        </p:spPr>
        <p:txBody>
          <a:bodyPr wrap="square" rtlCol="0">
            <a:spAutoFit/>
          </a:bodyPr>
          <a:lstStyle/>
          <a:p>
            <a:r>
              <a:rPr lang="en-US" sz="3200" b="1" dirty="0">
                <a:solidFill>
                  <a:srgbClr val="072960"/>
                </a:solidFill>
                <a:latin typeface="Segoe UI" panose="020B0502040204020203" pitchFamily="34" charset="0"/>
                <a:cs typeface="Segoe UI" panose="020B0502040204020203" pitchFamily="34" charset="0"/>
              </a:rPr>
              <a:t>Works even when the app is not running </a:t>
            </a:r>
          </a:p>
        </p:txBody>
      </p:sp>
      <p:pic>
        <p:nvPicPr>
          <p:cNvPr id="9" name="Picture 8" descr="Icon&#10;&#10;Description automatically generated">
            <a:extLst>
              <a:ext uri="{FF2B5EF4-FFF2-40B4-BE49-F238E27FC236}">
                <a16:creationId xmlns:a16="http://schemas.microsoft.com/office/drawing/2014/main" id="{4F6E612B-10DE-1849-87AE-391E0074C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688" y="2129431"/>
            <a:ext cx="533260" cy="533260"/>
          </a:xfrm>
          <a:prstGeom prst="rect">
            <a:avLst/>
          </a:prstGeom>
        </p:spPr>
      </p:pic>
    </p:spTree>
    <p:extLst>
      <p:ext uri="{BB962C8B-B14F-4D97-AF65-F5344CB8AC3E}">
        <p14:creationId xmlns:p14="http://schemas.microsoft.com/office/powerpoint/2010/main" val="2941622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CF9749D-72A2-9F4F-B4F1-D9BD8A35A0C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620" b="4686"/>
          <a:stretch/>
        </p:blipFill>
        <p:spPr>
          <a:xfrm>
            <a:off x="457200" y="457200"/>
            <a:ext cx="11277600" cy="5943600"/>
          </a:xfrm>
          <a:prstGeom prst="rect">
            <a:avLst/>
          </a:prstGeom>
        </p:spPr>
      </p:pic>
      <p:pic>
        <p:nvPicPr>
          <p:cNvPr id="6" name="Picture 5" descr="A picture containing light, traffic, outdoor&#10;&#10;Description automatically generated">
            <a:extLst>
              <a:ext uri="{FF2B5EF4-FFF2-40B4-BE49-F238E27FC236}">
                <a16:creationId xmlns:a16="http://schemas.microsoft.com/office/drawing/2014/main" id="{85B11456-CDF1-5C47-87E2-738FD50FA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887" y="4667698"/>
            <a:ext cx="2190302" cy="2190302"/>
          </a:xfrm>
          <a:prstGeom prst="rect">
            <a:avLst/>
          </a:prstGeom>
        </p:spPr>
      </p:pic>
      <p:sp>
        <p:nvSpPr>
          <p:cNvPr id="7" name="TextBox 6">
            <a:extLst>
              <a:ext uri="{FF2B5EF4-FFF2-40B4-BE49-F238E27FC236}">
                <a16:creationId xmlns:a16="http://schemas.microsoft.com/office/drawing/2014/main" id="{A2F2C726-4F10-F548-A2E3-7826B75D926B}"/>
              </a:ext>
            </a:extLst>
          </p:cNvPr>
          <p:cNvSpPr txBox="1"/>
          <p:nvPr/>
        </p:nvSpPr>
        <p:spPr>
          <a:xfrm>
            <a:off x="336710" y="2010090"/>
            <a:ext cx="8022906" cy="3231654"/>
          </a:xfrm>
          <a:prstGeom prst="rect">
            <a:avLst/>
          </a:prstGeom>
          <a:noFill/>
        </p:spPr>
        <p:txBody>
          <a:bodyPr wrap="square" rtlCol="0">
            <a:spAutoFit/>
          </a:bodyPr>
          <a:lstStyle/>
          <a:p>
            <a:r>
              <a:rPr lang="en-US" sz="2800" dirty="0">
                <a:solidFill>
                  <a:srgbClr val="072960"/>
                </a:solidFill>
                <a:latin typeface="Segoe UI" panose="020B0502040204020203" pitchFamily="34" charset="0"/>
                <a:cs typeface="Segoe UI" panose="020B0502040204020203" pitchFamily="34" charset="0"/>
              </a:rPr>
              <a:t>In general, SiriKit is used with the standard intents that the system provides to empower actions users already ask Siri to do, such as </a:t>
            </a:r>
            <a:r>
              <a:rPr lang="en-US" sz="2800" b="1" dirty="0">
                <a:solidFill>
                  <a:srgbClr val="072960"/>
                </a:solidFill>
                <a:latin typeface="Segoe UI" panose="020B0502040204020203" pitchFamily="34" charset="0"/>
                <a:cs typeface="Segoe UI" panose="020B0502040204020203" pitchFamily="34" charset="0"/>
              </a:rPr>
              <a:t>playing music </a:t>
            </a:r>
            <a:r>
              <a:rPr lang="en-US" sz="2800" dirty="0">
                <a:solidFill>
                  <a:srgbClr val="072960"/>
                </a:solidFill>
                <a:latin typeface="Segoe UI" panose="020B0502040204020203" pitchFamily="34" charset="0"/>
                <a:cs typeface="Segoe UI" panose="020B0502040204020203" pitchFamily="34" charset="0"/>
              </a:rPr>
              <a:t>or </a:t>
            </a:r>
            <a:r>
              <a:rPr lang="en-US" sz="2800" b="1" dirty="0">
                <a:solidFill>
                  <a:srgbClr val="072960"/>
                </a:solidFill>
                <a:latin typeface="Segoe UI" panose="020B0502040204020203" pitchFamily="34" charset="0"/>
                <a:cs typeface="Segoe UI" panose="020B0502040204020203" pitchFamily="34" charset="0"/>
              </a:rPr>
              <a:t>sending a text message</a:t>
            </a:r>
            <a:r>
              <a:rPr lang="en-US" sz="2800" dirty="0">
                <a:solidFill>
                  <a:srgbClr val="072960"/>
                </a:solidFill>
                <a:latin typeface="Segoe UI" panose="020B0502040204020203" pitchFamily="34" charset="0"/>
                <a:cs typeface="Segoe UI" panose="020B0502040204020203" pitchFamily="34" charset="0"/>
              </a:rPr>
              <a:t>. But we can also offer our users </a:t>
            </a:r>
            <a:r>
              <a:rPr lang="en-US" sz="3200" b="1" dirty="0">
                <a:solidFill>
                  <a:srgbClr val="072960"/>
                </a:solidFill>
                <a:latin typeface="Segoe UI" panose="020B0502040204020203" pitchFamily="34" charset="0"/>
                <a:cs typeface="Segoe UI" panose="020B0502040204020203" pitchFamily="34" charset="0"/>
              </a:rPr>
              <a:t>unique capabilities </a:t>
            </a:r>
            <a:r>
              <a:rPr lang="en-US" sz="2800" dirty="0">
                <a:solidFill>
                  <a:srgbClr val="072960"/>
                </a:solidFill>
                <a:latin typeface="Segoe UI" panose="020B0502040204020203" pitchFamily="34" charset="0"/>
                <a:cs typeface="Segoe UI" panose="020B0502040204020203" pitchFamily="34" charset="0"/>
              </a:rPr>
              <a:t>throughout the system by designing custom intents.</a:t>
            </a:r>
          </a:p>
        </p:txBody>
      </p:sp>
    </p:spTree>
    <p:extLst>
      <p:ext uri="{BB962C8B-B14F-4D97-AF65-F5344CB8AC3E}">
        <p14:creationId xmlns:p14="http://schemas.microsoft.com/office/powerpoint/2010/main" val="1450082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44C5717F-9AE1-7142-A1E2-AD083028325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4109"/>
          <a:stretch/>
        </p:blipFill>
        <p:spPr>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7" name="Picture 6">
            <a:extLst>
              <a:ext uri="{FF2B5EF4-FFF2-40B4-BE49-F238E27FC236}">
                <a16:creationId xmlns:a16="http://schemas.microsoft.com/office/drawing/2014/main" id="{A25343CD-3993-F349-86DF-3DF9B4551FA6}"/>
              </a:ext>
            </a:extLst>
          </p:cNvPr>
          <p:cNvPicPr>
            <a:picLocks noChangeAspect="1"/>
          </p:cNvPicPr>
          <p:nvPr/>
        </p:nvPicPr>
        <p:blipFill rotWithShape="1">
          <a:blip r:embed="rId3">
            <a:extLst>
              <a:ext uri="{28A0092B-C50C-407E-A947-70E740481C1C}">
                <a14:useLocalDpi xmlns:a14="http://schemas.microsoft.com/office/drawing/2010/main" val="0"/>
              </a:ext>
            </a:extLst>
          </a:blip>
          <a:srcRect l="25948" r="25947" b="-2"/>
          <a:stretch/>
        </p:blipFill>
        <p:spPr>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p:spPr>
      </p:pic>
      <p:sp>
        <p:nvSpPr>
          <p:cNvPr id="2" name="Title 1">
            <a:extLst>
              <a:ext uri="{FF2B5EF4-FFF2-40B4-BE49-F238E27FC236}">
                <a16:creationId xmlns:a16="http://schemas.microsoft.com/office/drawing/2014/main" id="{E46158D1-181E-3D43-B286-80ADE8B2336C}"/>
              </a:ext>
            </a:extLst>
          </p:cNvPr>
          <p:cNvSpPr>
            <a:spLocks noGrp="1"/>
          </p:cNvSpPr>
          <p:nvPr>
            <p:ph type="title"/>
          </p:nvPr>
        </p:nvSpPr>
        <p:spPr>
          <a:xfrm>
            <a:off x="559329" y="1983921"/>
            <a:ext cx="3155420" cy="1240277"/>
          </a:xfrm>
        </p:spPr>
        <p:txBody>
          <a:bodyPr vert="horz" lIns="91440" tIns="45720" rIns="91440" bIns="45720" rtlCol="0" anchor="b">
            <a:normAutofit/>
          </a:bodyPr>
          <a:lstStyle/>
          <a:p>
            <a:r>
              <a:rPr lang="en-US" sz="4000" b="1" kern="1200" dirty="0">
                <a:solidFill>
                  <a:srgbClr val="002060"/>
                </a:solidFill>
                <a:latin typeface="Segoe UI" panose="020B0502040204020203" pitchFamily="34" charset="0"/>
                <a:cs typeface="Segoe UI" panose="020B0502040204020203" pitchFamily="34" charset="0"/>
              </a:rPr>
              <a:t>Processing Intents</a:t>
            </a:r>
          </a:p>
        </p:txBody>
      </p:sp>
      <p:sp>
        <p:nvSpPr>
          <p:cNvPr id="3" name="Content Placeholder 2">
            <a:extLst>
              <a:ext uri="{FF2B5EF4-FFF2-40B4-BE49-F238E27FC236}">
                <a16:creationId xmlns:a16="http://schemas.microsoft.com/office/drawing/2014/main" id="{A9C950DD-A201-2842-A9B1-1311178D79C0}"/>
              </a:ext>
            </a:extLst>
          </p:cNvPr>
          <p:cNvSpPr>
            <a:spLocks noGrp="1"/>
          </p:cNvSpPr>
          <p:nvPr>
            <p:ph idx="1"/>
          </p:nvPr>
        </p:nvSpPr>
        <p:spPr>
          <a:xfrm>
            <a:off x="559329" y="3362991"/>
            <a:ext cx="3275839" cy="1334930"/>
          </a:xfrm>
        </p:spPr>
        <p:txBody>
          <a:bodyPr vert="horz" lIns="91440" tIns="45720" rIns="91440" bIns="45720" rtlCol="0">
            <a:normAutofit/>
          </a:bodyPr>
          <a:lstStyle/>
          <a:p>
            <a:pPr marL="0" indent="0" algn="just">
              <a:buNone/>
            </a:pPr>
            <a:r>
              <a:rPr lang="en-US" sz="2100" kern="1200" dirty="0">
                <a:solidFill>
                  <a:srgbClr val="002060"/>
                </a:solidFill>
                <a:latin typeface="Segoe UI" panose="020B0502040204020203" pitchFamily="34" charset="0"/>
                <a:cs typeface="Segoe UI" panose="020B0502040204020203" pitchFamily="34" charset="0"/>
              </a:rPr>
              <a:t>You can process intents directly in your app, or in an Intents app extension</a:t>
            </a:r>
          </a:p>
        </p:txBody>
      </p:sp>
    </p:spTree>
    <p:extLst>
      <p:ext uri="{BB962C8B-B14F-4D97-AF65-F5344CB8AC3E}">
        <p14:creationId xmlns:p14="http://schemas.microsoft.com/office/powerpoint/2010/main" val="406875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Graphical user interface&#10;&#10;Description automatically generated">
            <a:extLst>
              <a:ext uri="{FF2B5EF4-FFF2-40B4-BE49-F238E27FC236}">
                <a16:creationId xmlns:a16="http://schemas.microsoft.com/office/drawing/2014/main" id="{D903B4EE-FB99-F446-8F3F-64B712DF6C93}"/>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1764" r="14234"/>
          <a:stretch/>
        </p:blipFill>
        <p:spPr>
          <a:xfrm>
            <a:off x="3132160" y="1021"/>
            <a:ext cx="9059839" cy="6855958"/>
          </a:xfrm>
          <a:prstGeom prst="rect">
            <a:avLst/>
          </a:prstGeom>
        </p:spPr>
      </p:pic>
      <p:sp>
        <p:nvSpPr>
          <p:cNvPr id="2" name="Title 1">
            <a:extLst>
              <a:ext uri="{FF2B5EF4-FFF2-40B4-BE49-F238E27FC236}">
                <a16:creationId xmlns:a16="http://schemas.microsoft.com/office/drawing/2014/main" id="{CF0998C6-05BD-404A-8F35-401686AE43E1}"/>
              </a:ext>
            </a:extLst>
          </p:cNvPr>
          <p:cNvSpPr>
            <a:spLocks noGrp="1"/>
          </p:cNvSpPr>
          <p:nvPr>
            <p:ph type="title"/>
          </p:nvPr>
        </p:nvSpPr>
        <p:spPr>
          <a:xfrm>
            <a:off x="6241614" y="2841267"/>
            <a:ext cx="4972511" cy="1038225"/>
          </a:xfrm>
        </p:spPr>
        <p:txBody>
          <a:bodyPr vert="horz" lIns="91440" tIns="45720" rIns="91440" bIns="45720" rtlCol="0" anchor="b">
            <a:normAutofit/>
          </a:bodyPr>
          <a:lstStyle/>
          <a:p>
            <a:r>
              <a:rPr lang="en-US" sz="6600" kern="1200" dirty="0">
                <a:latin typeface="+mj-lt"/>
                <a:ea typeface="+mj-ea"/>
                <a:cs typeface="+mj-cs"/>
              </a:rPr>
              <a:t>Coding a bit</a:t>
            </a:r>
          </a:p>
        </p:txBody>
      </p:sp>
      <p:pic>
        <p:nvPicPr>
          <p:cNvPr id="4" name="Content Placeholder 4" descr="Shape&#10;&#10;Description automatically generated">
            <a:extLst>
              <a:ext uri="{FF2B5EF4-FFF2-40B4-BE49-F238E27FC236}">
                <a16:creationId xmlns:a16="http://schemas.microsoft.com/office/drawing/2014/main" id="{24AE61A5-E221-584A-8A86-1B83C2A025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002"/>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Tree>
    <p:extLst>
      <p:ext uri="{BB962C8B-B14F-4D97-AF65-F5344CB8AC3E}">
        <p14:creationId xmlns:p14="http://schemas.microsoft.com/office/powerpoint/2010/main" val="9875447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cture containing text, monitor, electronics, indoor&#10;&#10;Description automatically generated">
            <a:extLst>
              <a:ext uri="{FF2B5EF4-FFF2-40B4-BE49-F238E27FC236}">
                <a16:creationId xmlns:a16="http://schemas.microsoft.com/office/drawing/2014/main" id="{0F19BA13-16B8-9840-BA8D-4064E67D145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5210" b="6119"/>
          <a:stretch/>
        </p:blipFill>
        <p:spPr>
          <a:xfrm>
            <a:off x="21" y="42598"/>
            <a:ext cx="12191979" cy="6857990"/>
          </a:xfrm>
          <a:prstGeom prst="rect">
            <a:avLst/>
          </a:prstGeom>
        </p:spPr>
      </p:pic>
      <p:sp>
        <p:nvSpPr>
          <p:cNvPr id="2" name="Title 1">
            <a:extLst>
              <a:ext uri="{FF2B5EF4-FFF2-40B4-BE49-F238E27FC236}">
                <a16:creationId xmlns:a16="http://schemas.microsoft.com/office/drawing/2014/main" id="{8935B2C1-1EF1-2E41-A767-2EA6E66B1A34}"/>
              </a:ext>
            </a:extLst>
          </p:cNvPr>
          <p:cNvSpPr>
            <a:spLocks noGrp="1"/>
          </p:cNvSpPr>
          <p:nvPr>
            <p:ph type="title"/>
          </p:nvPr>
        </p:nvSpPr>
        <p:spPr>
          <a:xfrm>
            <a:off x="688847" y="410141"/>
            <a:ext cx="10506456" cy="2057400"/>
          </a:xfrm>
        </p:spPr>
        <p:txBody>
          <a:bodyPr anchor="b">
            <a:normAutofit/>
          </a:bodyPr>
          <a:lstStyle/>
          <a:p>
            <a:r>
              <a:rPr lang="en-US" sz="4600" dirty="0"/>
              <a:t>With this extension we are turning our view controller into a delegate of the shortcuts manager modal</a:t>
            </a:r>
          </a:p>
        </p:txBody>
      </p:sp>
      <p:sp>
        <p:nvSpPr>
          <p:cNvPr id="7" name="Content Placeholder 6">
            <a:extLst>
              <a:ext uri="{FF2B5EF4-FFF2-40B4-BE49-F238E27FC236}">
                <a16:creationId xmlns:a16="http://schemas.microsoft.com/office/drawing/2014/main" id="{8248A245-4F2E-444B-BB89-B59F5E23F0CC}"/>
              </a:ext>
            </a:extLst>
          </p:cNvPr>
          <p:cNvSpPr>
            <a:spLocks noGrp="1"/>
          </p:cNvSpPr>
          <p:nvPr>
            <p:ph idx="1"/>
          </p:nvPr>
        </p:nvSpPr>
        <p:spPr>
          <a:xfrm>
            <a:off x="602875" y="2877671"/>
            <a:ext cx="10983199" cy="3721833"/>
          </a:xfrm>
        </p:spPr>
        <p:txBody>
          <a:bodyPr>
            <a:normAutofit fontScale="77500" lnSpcReduction="20000"/>
          </a:bodyPr>
          <a:lstStyle/>
          <a:p>
            <a:pPr marL="457200" indent="-457200" algn="just">
              <a:buFont typeface="+mj-lt"/>
              <a:buAutoNum type="arabicPeriod"/>
            </a:pPr>
            <a:endParaRPr lang="en-US" sz="2500" dirty="0"/>
          </a:p>
          <a:p>
            <a:pPr marL="457200" indent="-457200" algn="just">
              <a:buFont typeface="+mj-lt"/>
              <a:buAutoNum type="arabicPeriod"/>
            </a:pPr>
            <a:r>
              <a:rPr lang="en-US" sz="2500" b="1" dirty="0"/>
              <a:t>extension</a:t>
            </a:r>
            <a:r>
              <a:rPr lang="en-US" sz="2500" dirty="0"/>
              <a:t> SecondViewController: INUIAddVoiceShortcutViewControllerDelegate {</a:t>
            </a:r>
          </a:p>
          <a:p>
            <a:pPr marL="457200" indent="-457200" algn="just">
              <a:buFont typeface="+mj-lt"/>
              <a:buAutoNum type="arabicPeriod"/>
            </a:pPr>
            <a:r>
              <a:rPr lang="en-US" sz="2500" dirty="0"/>
              <a:t>    </a:t>
            </a:r>
            <a:r>
              <a:rPr lang="en-US" sz="2500" b="1" dirty="0"/>
              <a:t>func</a:t>
            </a:r>
            <a:r>
              <a:rPr lang="en-US" sz="2500" dirty="0"/>
              <a:t> addVoiceShortcutViewController(</a:t>
            </a:r>
            <a:r>
              <a:rPr lang="en-US" sz="2500" b="1" dirty="0"/>
              <a:t>_</a:t>
            </a:r>
            <a:r>
              <a:rPr lang="en-US" sz="2500" dirty="0"/>
              <a:t> controller: INUIAddVoiceShortcutViewController,</a:t>
            </a:r>
          </a:p>
          <a:p>
            <a:pPr marL="457200" indent="-457200" algn="just">
              <a:buFont typeface="+mj-lt"/>
              <a:buAutoNum type="arabicPeriod"/>
            </a:pPr>
            <a:r>
              <a:rPr lang="en-US" sz="2500" dirty="0"/>
              <a:t>                                        didFinishWith voiceShortcut: INVoiceShortcut?,</a:t>
            </a:r>
          </a:p>
          <a:p>
            <a:pPr marL="457200" indent="-457200" algn="just">
              <a:buFont typeface="+mj-lt"/>
              <a:buAutoNum type="arabicPeriod"/>
            </a:pPr>
            <a:r>
              <a:rPr lang="en-US" sz="2500" dirty="0"/>
              <a:t>                                        error: Error?) {</a:t>
            </a:r>
          </a:p>
          <a:p>
            <a:pPr marL="457200" indent="-457200" algn="just">
              <a:buFont typeface="+mj-lt"/>
              <a:buAutoNum type="arabicPeriod"/>
            </a:pPr>
            <a:r>
              <a:rPr lang="en-US" sz="2500" dirty="0"/>
              <a:t>        controller.dismiss(animated: </a:t>
            </a:r>
            <a:r>
              <a:rPr lang="en-US" sz="2500" b="1" dirty="0"/>
              <a:t>true</a:t>
            </a:r>
            <a:r>
              <a:rPr lang="en-US" sz="2500" dirty="0"/>
              <a:t>, completion: </a:t>
            </a:r>
            <a:r>
              <a:rPr lang="en-US" sz="2500" b="1" dirty="0"/>
              <a:t>nil</a:t>
            </a:r>
            <a:r>
              <a:rPr lang="en-US" sz="2500" dirty="0"/>
              <a:t>)</a:t>
            </a:r>
          </a:p>
          <a:p>
            <a:pPr marL="457200" indent="-457200" algn="just">
              <a:buFont typeface="+mj-lt"/>
              <a:buAutoNum type="arabicPeriod"/>
            </a:pPr>
            <a:r>
              <a:rPr lang="en-US" sz="2500" dirty="0"/>
              <a:t>    }</a:t>
            </a:r>
          </a:p>
          <a:p>
            <a:pPr marL="457200" indent="-457200" algn="just">
              <a:buFont typeface="+mj-lt"/>
              <a:buAutoNum type="arabicPeriod"/>
            </a:pPr>
            <a:r>
              <a:rPr lang="en-US" sz="2500" dirty="0"/>
              <a:t>    </a:t>
            </a:r>
            <a:r>
              <a:rPr lang="en-US" sz="2500" b="1" dirty="0"/>
              <a:t>func</a:t>
            </a:r>
            <a:r>
              <a:rPr lang="en-US" sz="2500" dirty="0"/>
              <a:t> addVoiceShortcutViewControllerDidCancel(</a:t>
            </a:r>
            <a:r>
              <a:rPr lang="en-US" sz="2500" b="1" dirty="0"/>
              <a:t>_</a:t>
            </a:r>
            <a:r>
              <a:rPr lang="en-US" sz="2500" dirty="0"/>
              <a:t> controller: INUIAddVoiceShortcutViewController) {</a:t>
            </a:r>
          </a:p>
          <a:p>
            <a:pPr marL="457200" indent="-457200" algn="just">
              <a:buFont typeface="+mj-lt"/>
              <a:buAutoNum type="arabicPeriod"/>
            </a:pPr>
            <a:r>
              <a:rPr lang="en-US" sz="2500" dirty="0"/>
              <a:t>        controller.dismiss(animated: </a:t>
            </a:r>
            <a:r>
              <a:rPr lang="en-US" sz="2500" b="1" dirty="0"/>
              <a:t>true</a:t>
            </a:r>
            <a:r>
              <a:rPr lang="en-US" sz="2500" dirty="0"/>
              <a:t>, completion: </a:t>
            </a:r>
            <a:r>
              <a:rPr lang="en-US" sz="2500" b="1" dirty="0"/>
              <a:t>nil</a:t>
            </a:r>
            <a:r>
              <a:rPr lang="en-US" sz="2500" dirty="0"/>
              <a:t>)</a:t>
            </a:r>
          </a:p>
          <a:p>
            <a:pPr marL="457200" indent="-457200" algn="just">
              <a:buFont typeface="+mj-lt"/>
              <a:buAutoNum type="arabicPeriod"/>
            </a:pPr>
            <a:r>
              <a:rPr lang="en-US" sz="2500" dirty="0"/>
              <a:t>    }</a:t>
            </a:r>
          </a:p>
          <a:p>
            <a:pPr marL="457200" indent="-457200" algn="just">
              <a:buFont typeface="+mj-lt"/>
              <a:buAutoNum type="arabicPeriod"/>
            </a:pPr>
            <a:r>
              <a:rPr lang="en-US" sz="2500" dirty="0"/>
              <a:t>}</a:t>
            </a:r>
          </a:p>
          <a:p>
            <a:endParaRPr lang="en-US" sz="800" dirty="0"/>
          </a:p>
        </p:txBody>
      </p:sp>
    </p:spTree>
    <p:extLst>
      <p:ext uri="{BB962C8B-B14F-4D97-AF65-F5344CB8AC3E}">
        <p14:creationId xmlns:p14="http://schemas.microsoft.com/office/powerpoint/2010/main" val="296670280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FD5F0F-73B0-F44C-91B2-A557DD42E2D2}"/>
              </a:ext>
            </a:extLst>
          </p:cNvPr>
          <p:cNvSpPr>
            <a:spLocks noGrp="1"/>
          </p:cNvSpPr>
          <p:nvPr>
            <p:ph type="title"/>
          </p:nvPr>
        </p:nvSpPr>
        <p:spPr>
          <a:xfrm>
            <a:off x="649270" y="4615840"/>
            <a:ext cx="3885141" cy="1526741"/>
          </a:xfrm>
        </p:spPr>
        <p:txBody>
          <a:bodyPr vert="horz" lIns="91440" tIns="45720" rIns="91440" bIns="45720" rtlCol="0" anchor="ctr">
            <a:normAutofit/>
          </a:bodyPr>
          <a:lstStyle/>
          <a:p>
            <a:pPr algn="r"/>
            <a:r>
              <a:rPr lang="en-US" sz="3000" kern="1200">
                <a:solidFill>
                  <a:schemeClr val="bg1"/>
                </a:solidFill>
                <a:latin typeface="+mj-lt"/>
                <a:ea typeface="+mj-ea"/>
                <a:cs typeface="+mj-cs"/>
              </a:rPr>
              <a:t>Add, Edit or Delete</a:t>
            </a:r>
          </a:p>
        </p:txBody>
      </p:sp>
      <p:pic>
        <p:nvPicPr>
          <p:cNvPr id="7" name="Content Placeholder 6" descr="Graphical user interface, application&#10;&#10;Description automatically generated">
            <a:extLst>
              <a:ext uri="{FF2B5EF4-FFF2-40B4-BE49-F238E27FC236}">
                <a16:creationId xmlns:a16="http://schemas.microsoft.com/office/drawing/2014/main" id="{F954A7CA-4A9F-8540-8C9A-889C6AAC8F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52" r="2" b="1005"/>
          <a:stretch/>
        </p:blipFill>
        <p:spPr>
          <a:xfrm>
            <a:off x="536520" y="357013"/>
            <a:ext cx="5559480" cy="3749040"/>
          </a:xfrm>
          <a:prstGeom prst="rect">
            <a:avLst/>
          </a:prstGeom>
        </p:spPr>
      </p:pic>
      <p:pic>
        <p:nvPicPr>
          <p:cNvPr id="4" name="Content Placeholder 4">
            <a:extLst>
              <a:ext uri="{FF2B5EF4-FFF2-40B4-BE49-F238E27FC236}">
                <a16:creationId xmlns:a16="http://schemas.microsoft.com/office/drawing/2014/main" id="{B03D48F9-390D-3140-AB01-E68F25282C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775" r="-2" b="-2"/>
          <a:stretch/>
        </p:blipFill>
        <p:spPr>
          <a:xfrm>
            <a:off x="6251736" y="357013"/>
            <a:ext cx="5546955" cy="3749040"/>
          </a:xfrm>
          <a:prstGeom prst="rect">
            <a:avLst/>
          </a:prstGeom>
        </p:spPr>
      </p:pic>
      <p:cxnSp>
        <p:nvCxnSpPr>
          <p:cNvPr id="23" name="Straight Connector 22">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21B4602-E39C-3F49-8762-AA5896F6D767}"/>
              </a:ext>
            </a:extLst>
          </p:cNvPr>
          <p:cNvSpPr txBox="1"/>
          <p:nvPr/>
        </p:nvSpPr>
        <p:spPr>
          <a:xfrm>
            <a:off x="4945336" y="4615840"/>
            <a:ext cx="6609921" cy="1526741"/>
          </a:xfrm>
          <a:prstGeom prst="rect">
            <a:avLst/>
          </a:prstGeom>
        </p:spPr>
        <p:txBody>
          <a:bodyPr vert="horz" lIns="91440" tIns="45720" rIns="91440" bIns="45720" rtlCol="0" anchor="ctr">
            <a:normAutofit/>
          </a:bodyPr>
          <a:lstStyle/>
          <a:p>
            <a:pPr>
              <a:lnSpc>
                <a:spcPct val="90000"/>
              </a:lnSpc>
              <a:spcAft>
                <a:spcPts val="600"/>
              </a:spcAft>
              <a:buClr>
                <a:schemeClr val="accent1"/>
              </a:buClr>
            </a:pPr>
            <a:r>
              <a:rPr lang="en-US" sz="2200" dirty="0">
                <a:solidFill>
                  <a:schemeClr val="bg1"/>
                </a:solidFill>
              </a:rPr>
              <a:t>A "shortcut action" could be add, edit or delete a shortcut; All the rest of the processing is done by the Siri's API, so we only call the modal dismiss on both functions.</a:t>
            </a:r>
          </a:p>
        </p:txBody>
      </p:sp>
    </p:spTree>
    <p:extLst>
      <p:ext uri="{BB962C8B-B14F-4D97-AF65-F5344CB8AC3E}">
        <p14:creationId xmlns:p14="http://schemas.microsoft.com/office/powerpoint/2010/main" val="13539175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10214</TotalTime>
  <Words>1058</Words>
  <Application>Microsoft Macintosh PowerPoint</Application>
  <PresentationFormat>Widescreen</PresentationFormat>
  <Paragraphs>70</Paragraphs>
  <Slides>17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Segoe UI</vt:lpstr>
      <vt:lpstr>Segoe UI Light</vt:lpstr>
      <vt:lpstr>Segoe UI Semibold</vt:lpstr>
      <vt:lpstr>SF Pro Text</vt:lpstr>
      <vt:lpstr>Office Theme</vt:lpstr>
      <vt:lpstr>SiriKit </vt:lpstr>
      <vt:lpstr>PowerPoint Presentation</vt:lpstr>
      <vt:lpstr>PowerPoint Presentation</vt:lpstr>
      <vt:lpstr>PowerPoint Presentation</vt:lpstr>
      <vt:lpstr>PowerPoint Presentation</vt:lpstr>
      <vt:lpstr>Processing Intents</vt:lpstr>
      <vt:lpstr>Coding a bit</vt:lpstr>
      <vt:lpstr>With this extension we are turning our view controller into a delegate of the shortcuts manager modal</vt:lpstr>
      <vt:lpstr>Add, Edit or Delete</vt:lpstr>
      <vt:lpstr>add the Siri button and to program the tap of this button</vt:lpstr>
      <vt:lpstr>PowerPoint Presentation</vt:lpstr>
      <vt:lpstr>Shortcut</vt:lpstr>
      <vt:lpstr>PowerPoint Presentation</vt:lpstr>
      <vt:lpstr>Let's go back to our view  controller and replace  the comment: </vt:lpstr>
      <vt:lpstr>Building &amp; running</vt:lpstr>
      <vt:lpstr>In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dc:title>
  <dc:creator>Administrator</dc:creator>
  <cp:lastModifiedBy>Aykhan Hagverdili</cp:lastModifiedBy>
  <cp:revision>234</cp:revision>
  <dcterms:created xsi:type="dcterms:W3CDTF">2020-06-09T06:40:32Z</dcterms:created>
  <dcterms:modified xsi:type="dcterms:W3CDTF">2021-09-14T13:41:22Z</dcterms:modified>
</cp:coreProperties>
</file>